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</p:sldIdLst>
  <p:sldSz cy="6858000" cx="12192000"/>
  <p:notesSz cx="7099300" cy="102346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GoogleSlidesCustomDataVersion2">
      <go:slidesCustomData xmlns:go="http://customooxmlschemas.google.com/" r:id="rId27" roundtripDataSignature="AMtx7mgze5hJ/eXlXXXRV5VLEGIZoGYnq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4867A121-6AA0-402D-81BA-01C20DE2DF13}">
  <a:tblStyle styleId="{4867A121-6AA0-402D-81BA-01C20DE2DF1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7" Type="http://customschemas.google.com/relationships/presentationmetadata" Target="meta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4021138" y="0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38113" y="768350"/>
            <a:ext cx="6823075" cy="3838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709613" y="4862513"/>
            <a:ext cx="5680075" cy="46053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228600" lvl="1" marL="9144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228600" lvl="2" marL="13716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228600" lvl="3" marL="18288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228600" lvl="4" marL="22860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9721850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sv-SE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:notes"/>
          <p:cNvSpPr txBox="1"/>
          <p:nvPr>
            <p:ph idx="1" type="body"/>
          </p:nvPr>
        </p:nvSpPr>
        <p:spPr>
          <a:xfrm>
            <a:off x="709613" y="4862513"/>
            <a:ext cx="5680075" cy="4605337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1:notes"/>
          <p:cNvSpPr/>
          <p:nvPr>
            <p:ph idx="2" type="sldImg"/>
          </p:nvPr>
        </p:nvSpPr>
        <p:spPr>
          <a:xfrm>
            <a:off x="138113" y="768350"/>
            <a:ext cx="6823075" cy="3838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0ade51e7d0_0_81:notes"/>
          <p:cNvSpPr/>
          <p:nvPr>
            <p:ph idx="2" type="sldImg"/>
          </p:nvPr>
        </p:nvSpPr>
        <p:spPr>
          <a:xfrm>
            <a:off x="138113" y="768350"/>
            <a:ext cx="6823200" cy="3838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30ade51e7d0_0_81:notes"/>
          <p:cNvSpPr txBox="1"/>
          <p:nvPr>
            <p:ph idx="1" type="body"/>
          </p:nvPr>
        </p:nvSpPr>
        <p:spPr>
          <a:xfrm>
            <a:off x="709613" y="4862513"/>
            <a:ext cx="5680200" cy="4605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g30ade51e7d0_0_81:notes"/>
          <p:cNvSpPr txBox="1"/>
          <p:nvPr>
            <p:ph idx="12" type="sldNum"/>
          </p:nvPr>
        </p:nvSpPr>
        <p:spPr>
          <a:xfrm>
            <a:off x="4021138" y="9721850"/>
            <a:ext cx="3076500" cy="511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sv-S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0ade51e7d0_2_18:notes"/>
          <p:cNvSpPr txBox="1"/>
          <p:nvPr>
            <p:ph idx="1" type="body"/>
          </p:nvPr>
        </p:nvSpPr>
        <p:spPr>
          <a:xfrm>
            <a:off x="709613" y="4862513"/>
            <a:ext cx="5680200" cy="4605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g30ade51e7d0_2_18:notes"/>
          <p:cNvSpPr/>
          <p:nvPr>
            <p:ph idx="2" type="sldImg"/>
          </p:nvPr>
        </p:nvSpPr>
        <p:spPr>
          <a:xfrm>
            <a:off x="138113" y="768350"/>
            <a:ext cx="6823200" cy="3838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d4346dc154_0_48:notes"/>
          <p:cNvSpPr txBox="1"/>
          <p:nvPr>
            <p:ph idx="1" type="body"/>
          </p:nvPr>
        </p:nvSpPr>
        <p:spPr>
          <a:xfrm>
            <a:off x="709613" y="4862513"/>
            <a:ext cx="5680200" cy="4605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g2d4346dc154_0_48:notes"/>
          <p:cNvSpPr/>
          <p:nvPr>
            <p:ph idx="2" type="sldImg"/>
          </p:nvPr>
        </p:nvSpPr>
        <p:spPr>
          <a:xfrm>
            <a:off x="138113" y="768350"/>
            <a:ext cx="6823200" cy="3838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d4346dc154_0_54:notes"/>
          <p:cNvSpPr txBox="1"/>
          <p:nvPr>
            <p:ph idx="1" type="body"/>
          </p:nvPr>
        </p:nvSpPr>
        <p:spPr>
          <a:xfrm>
            <a:off x="709613" y="4862513"/>
            <a:ext cx="5680200" cy="4605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g2d4346dc154_0_54:notes"/>
          <p:cNvSpPr/>
          <p:nvPr>
            <p:ph idx="2" type="sldImg"/>
          </p:nvPr>
        </p:nvSpPr>
        <p:spPr>
          <a:xfrm>
            <a:off x="138113" y="768350"/>
            <a:ext cx="6823200" cy="3838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d4346dc154_0_78:notes"/>
          <p:cNvSpPr txBox="1"/>
          <p:nvPr>
            <p:ph idx="1" type="body"/>
          </p:nvPr>
        </p:nvSpPr>
        <p:spPr>
          <a:xfrm>
            <a:off x="709613" y="4862513"/>
            <a:ext cx="5680200" cy="4605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g2d4346dc154_0_78:notes"/>
          <p:cNvSpPr/>
          <p:nvPr>
            <p:ph idx="2" type="sldImg"/>
          </p:nvPr>
        </p:nvSpPr>
        <p:spPr>
          <a:xfrm>
            <a:off x="138113" y="768350"/>
            <a:ext cx="6823200" cy="3838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d4346dc154_0_60:notes"/>
          <p:cNvSpPr txBox="1"/>
          <p:nvPr>
            <p:ph idx="1" type="body"/>
          </p:nvPr>
        </p:nvSpPr>
        <p:spPr>
          <a:xfrm>
            <a:off x="709613" y="4862513"/>
            <a:ext cx="5680200" cy="4605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g2d4346dc154_0_60:notes"/>
          <p:cNvSpPr/>
          <p:nvPr>
            <p:ph idx="2" type="sldImg"/>
          </p:nvPr>
        </p:nvSpPr>
        <p:spPr>
          <a:xfrm>
            <a:off x="138113" y="768350"/>
            <a:ext cx="6823200" cy="3838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2d4346dc154_0_66:notes"/>
          <p:cNvSpPr txBox="1"/>
          <p:nvPr>
            <p:ph idx="1" type="body"/>
          </p:nvPr>
        </p:nvSpPr>
        <p:spPr>
          <a:xfrm>
            <a:off x="709613" y="4862513"/>
            <a:ext cx="5680200" cy="4605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g2d4346dc154_0_66:notes"/>
          <p:cNvSpPr/>
          <p:nvPr>
            <p:ph idx="2" type="sldImg"/>
          </p:nvPr>
        </p:nvSpPr>
        <p:spPr>
          <a:xfrm>
            <a:off x="138113" y="768350"/>
            <a:ext cx="6823200" cy="3838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2d4346dc154_0_72:notes"/>
          <p:cNvSpPr txBox="1"/>
          <p:nvPr>
            <p:ph idx="1" type="body"/>
          </p:nvPr>
        </p:nvSpPr>
        <p:spPr>
          <a:xfrm>
            <a:off x="709613" y="4862513"/>
            <a:ext cx="5680200" cy="4605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g2d4346dc154_0_72:notes"/>
          <p:cNvSpPr/>
          <p:nvPr>
            <p:ph idx="2" type="sldImg"/>
          </p:nvPr>
        </p:nvSpPr>
        <p:spPr>
          <a:xfrm>
            <a:off x="138113" y="768350"/>
            <a:ext cx="6823200" cy="3838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2d4376c4162_0_4:notes"/>
          <p:cNvSpPr txBox="1"/>
          <p:nvPr>
            <p:ph idx="1" type="body"/>
          </p:nvPr>
        </p:nvSpPr>
        <p:spPr>
          <a:xfrm>
            <a:off x="709613" y="4862513"/>
            <a:ext cx="5680200" cy="4605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g2d4376c4162_0_4:notes"/>
          <p:cNvSpPr/>
          <p:nvPr>
            <p:ph idx="2" type="sldImg"/>
          </p:nvPr>
        </p:nvSpPr>
        <p:spPr>
          <a:xfrm>
            <a:off x="138113" y="768350"/>
            <a:ext cx="6823200" cy="3838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30ade51e7d0_2_0:notes"/>
          <p:cNvSpPr txBox="1"/>
          <p:nvPr>
            <p:ph idx="1" type="body"/>
          </p:nvPr>
        </p:nvSpPr>
        <p:spPr>
          <a:xfrm>
            <a:off x="709613" y="4862513"/>
            <a:ext cx="5680200" cy="4605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g30ade51e7d0_2_0:notes"/>
          <p:cNvSpPr/>
          <p:nvPr>
            <p:ph idx="2" type="sldImg"/>
          </p:nvPr>
        </p:nvSpPr>
        <p:spPr>
          <a:xfrm>
            <a:off x="138113" y="768350"/>
            <a:ext cx="6823200" cy="3838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30ade51e7d0_2_6:notes"/>
          <p:cNvSpPr txBox="1"/>
          <p:nvPr>
            <p:ph idx="1" type="body"/>
          </p:nvPr>
        </p:nvSpPr>
        <p:spPr>
          <a:xfrm>
            <a:off x="709613" y="4862513"/>
            <a:ext cx="5680200" cy="4605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g30ade51e7d0_2_6:notes"/>
          <p:cNvSpPr/>
          <p:nvPr>
            <p:ph idx="2" type="sldImg"/>
          </p:nvPr>
        </p:nvSpPr>
        <p:spPr>
          <a:xfrm>
            <a:off x="138113" y="768350"/>
            <a:ext cx="6823200" cy="3838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30ade51e7d0_2_12:notes"/>
          <p:cNvSpPr txBox="1"/>
          <p:nvPr>
            <p:ph idx="1" type="body"/>
          </p:nvPr>
        </p:nvSpPr>
        <p:spPr>
          <a:xfrm>
            <a:off x="709613" y="4862513"/>
            <a:ext cx="5680200" cy="4605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g30ade51e7d0_2_12:notes"/>
          <p:cNvSpPr/>
          <p:nvPr>
            <p:ph idx="2" type="sldImg"/>
          </p:nvPr>
        </p:nvSpPr>
        <p:spPr>
          <a:xfrm>
            <a:off x="138113" y="768350"/>
            <a:ext cx="6823200" cy="3838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:notes"/>
          <p:cNvSpPr txBox="1"/>
          <p:nvPr>
            <p:ph idx="1" type="body"/>
          </p:nvPr>
        </p:nvSpPr>
        <p:spPr>
          <a:xfrm>
            <a:off x="709613" y="4862513"/>
            <a:ext cx="5680075" cy="4605337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2:notes"/>
          <p:cNvSpPr/>
          <p:nvPr>
            <p:ph idx="2" type="sldImg"/>
          </p:nvPr>
        </p:nvSpPr>
        <p:spPr>
          <a:xfrm>
            <a:off x="138113" y="768350"/>
            <a:ext cx="6823075" cy="3838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0ade51e7d0_0_62:notes"/>
          <p:cNvSpPr/>
          <p:nvPr>
            <p:ph idx="2" type="sldImg"/>
          </p:nvPr>
        </p:nvSpPr>
        <p:spPr>
          <a:xfrm>
            <a:off x="138113" y="768350"/>
            <a:ext cx="6823200" cy="3838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30ade51e7d0_0_62:notes"/>
          <p:cNvSpPr txBox="1"/>
          <p:nvPr>
            <p:ph idx="1" type="body"/>
          </p:nvPr>
        </p:nvSpPr>
        <p:spPr>
          <a:xfrm>
            <a:off x="709613" y="4862513"/>
            <a:ext cx="5680200" cy="4605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g30ade51e7d0_0_62:notes"/>
          <p:cNvSpPr txBox="1"/>
          <p:nvPr>
            <p:ph idx="12" type="sldNum"/>
          </p:nvPr>
        </p:nvSpPr>
        <p:spPr>
          <a:xfrm>
            <a:off x="4021138" y="9721850"/>
            <a:ext cx="3076500" cy="511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sv-S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d4346dc154_0_36:notes"/>
          <p:cNvSpPr txBox="1"/>
          <p:nvPr>
            <p:ph idx="1" type="body"/>
          </p:nvPr>
        </p:nvSpPr>
        <p:spPr>
          <a:xfrm>
            <a:off x="709613" y="4862513"/>
            <a:ext cx="5680200" cy="4605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g2d4346dc154_0_36:notes"/>
          <p:cNvSpPr/>
          <p:nvPr>
            <p:ph idx="2" type="sldImg"/>
          </p:nvPr>
        </p:nvSpPr>
        <p:spPr>
          <a:xfrm>
            <a:off x="138113" y="768350"/>
            <a:ext cx="6823200" cy="3838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d4346dc154_0_42:notes"/>
          <p:cNvSpPr txBox="1"/>
          <p:nvPr>
            <p:ph idx="1" type="body"/>
          </p:nvPr>
        </p:nvSpPr>
        <p:spPr>
          <a:xfrm>
            <a:off x="709613" y="4862513"/>
            <a:ext cx="5680200" cy="4605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g2d4346dc154_0_42:notes"/>
          <p:cNvSpPr/>
          <p:nvPr>
            <p:ph idx="2" type="sldImg"/>
          </p:nvPr>
        </p:nvSpPr>
        <p:spPr>
          <a:xfrm>
            <a:off x="138113" y="768350"/>
            <a:ext cx="6823200" cy="3838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30ade51e7d0_0_48:notes"/>
          <p:cNvSpPr/>
          <p:nvPr>
            <p:ph idx="2" type="sldImg"/>
          </p:nvPr>
        </p:nvSpPr>
        <p:spPr>
          <a:xfrm>
            <a:off x="138113" y="768350"/>
            <a:ext cx="6823200" cy="3838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30ade51e7d0_0_48:notes"/>
          <p:cNvSpPr txBox="1"/>
          <p:nvPr>
            <p:ph idx="1" type="body"/>
          </p:nvPr>
        </p:nvSpPr>
        <p:spPr>
          <a:xfrm>
            <a:off x="709613" y="4862513"/>
            <a:ext cx="5680200" cy="4605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g30ade51e7d0_0_48:notes"/>
          <p:cNvSpPr txBox="1"/>
          <p:nvPr>
            <p:ph idx="12" type="sldNum"/>
          </p:nvPr>
        </p:nvSpPr>
        <p:spPr>
          <a:xfrm>
            <a:off x="4021138" y="9721850"/>
            <a:ext cx="3076500" cy="511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sv-S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30ade51e7d0_0_91:notes"/>
          <p:cNvSpPr/>
          <p:nvPr>
            <p:ph idx="2" type="sldImg"/>
          </p:nvPr>
        </p:nvSpPr>
        <p:spPr>
          <a:xfrm>
            <a:off x="138113" y="768350"/>
            <a:ext cx="6823200" cy="3838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30ade51e7d0_0_91:notes"/>
          <p:cNvSpPr txBox="1"/>
          <p:nvPr>
            <p:ph idx="1" type="body"/>
          </p:nvPr>
        </p:nvSpPr>
        <p:spPr>
          <a:xfrm>
            <a:off x="709613" y="4862513"/>
            <a:ext cx="5680200" cy="4605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g30ade51e7d0_0_91:notes"/>
          <p:cNvSpPr txBox="1"/>
          <p:nvPr>
            <p:ph idx="12" type="sldNum"/>
          </p:nvPr>
        </p:nvSpPr>
        <p:spPr>
          <a:xfrm>
            <a:off x="4021138" y="9721850"/>
            <a:ext cx="3076500" cy="511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sv-S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0ade51e7d0_0_41:notes"/>
          <p:cNvSpPr/>
          <p:nvPr>
            <p:ph idx="2" type="sldImg"/>
          </p:nvPr>
        </p:nvSpPr>
        <p:spPr>
          <a:xfrm>
            <a:off x="138113" y="768350"/>
            <a:ext cx="6823200" cy="3838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30ade51e7d0_0_41:notes"/>
          <p:cNvSpPr txBox="1"/>
          <p:nvPr>
            <p:ph idx="1" type="body"/>
          </p:nvPr>
        </p:nvSpPr>
        <p:spPr>
          <a:xfrm>
            <a:off x="709613" y="4862513"/>
            <a:ext cx="5680200" cy="4605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g30ade51e7d0_0_41:notes"/>
          <p:cNvSpPr txBox="1"/>
          <p:nvPr>
            <p:ph idx="12" type="sldNum"/>
          </p:nvPr>
        </p:nvSpPr>
        <p:spPr>
          <a:xfrm>
            <a:off x="4021138" y="9721850"/>
            <a:ext cx="3076500" cy="511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sv-SE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ubrikbild" type="title">
  <p:cSld name="TITLE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/>
          <p:nvPr>
            <p:ph type="ctrTitle"/>
          </p:nvPr>
        </p:nvSpPr>
        <p:spPr>
          <a:xfrm>
            <a:off x="914400" y="2130426"/>
            <a:ext cx="103632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" type="subTitle"/>
          </p:nvPr>
        </p:nvSpPr>
        <p:spPr>
          <a:xfrm>
            <a:off x="945976" y="3886200"/>
            <a:ext cx="10331624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640"/>
              </a:spcBef>
              <a:spcAft>
                <a:spcPts val="0"/>
              </a:spcAft>
              <a:buClr>
                <a:srgbClr val="707070"/>
              </a:buClr>
              <a:buSzPts val="3200"/>
              <a:buFont typeface="Calibri"/>
              <a:buNone/>
              <a:defRPr>
                <a:solidFill>
                  <a:srgbClr val="707070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7F7F7F"/>
              </a:buClr>
              <a:buSzPts val="2800"/>
              <a:buFont typeface="Calibri"/>
              <a:buNone/>
              <a:defRPr/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FF4701"/>
              </a:buClr>
              <a:buSzPts val="2400"/>
              <a:buFont typeface="Calibri"/>
              <a:buNone/>
              <a:defRPr/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Calibri"/>
              <a:buNone/>
              <a:defRPr/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FF8600"/>
              </a:buClr>
              <a:buSzPts val="2000"/>
              <a:buFont typeface="Calibri"/>
              <a:buNone/>
              <a:defRPr/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66CCFF"/>
              </a:buClr>
              <a:buSzPts val="2000"/>
              <a:buFont typeface="Arial"/>
              <a:buNone/>
              <a:defRPr/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66CCFF"/>
              </a:buClr>
              <a:buSzPts val="2000"/>
              <a:buFont typeface="Arial"/>
              <a:buNone/>
              <a:defRPr/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66CCFF"/>
              </a:buClr>
              <a:buSzPts val="2000"/>
              <a:buFont typeface="Arial"/>
              <a:buNone/>
              <a:defRPr/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66CCFF"/>
              </a:buClr>
              <a:buSzPts val="2000"/>
              <a:buFont typeface="Arial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2" type="sldNum"/>
          </p:nvPr>
        </p:nvSpPr>
        <p:spPr>
          <a:xfrm>
            <a:off x="9552518" y="6597650"/>
            <a:ext cx="575733" cy="2603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b="1" i="0" sz="1400" u="none" cap="none" strike="noStrike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b="1" i="0" sz="1400" u="none" cap="none" strike="noStrike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b="1" i="0" sz="1400" u="none" cap="none" strike="noStrike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b="1" i="0" sz="1400" u="none" cap="none" strike="noStrike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b="1" i="0" sz="1400" u="none" cap="none" strike="noStrike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b="1" i="0" sz="1400" u="none" cap="none" strike="noStrike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b="1" i="0" sz="1400" u="none" cap="none" strike="noStrike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b="1" i="0" sz="1400" u="none" cap="none" strike="noStrike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b="1" i="0" sz="1400" u="none" cap="none" strike="noStrike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-SE"/>
              <a:t>‹#›</a:t>
            </a:fld>
            <a:endParaRPr/>
          </a:p>
        </p:txBody>
      </p:sp>
      <p:pic>
        <p:nvPicPr>
          <p:cNvPr id="22" name="Google Shape;22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462912" y="5914408"/>
            <a:ext cx="1266176" cy="898968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ubrik och lodrät text" type="vertTx">
  <p:cSld name="VERTICAL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title"/>
          </p:nvPr>
        </p:nvSpPr>
        <p:spPr>
          <a:xfrm>
            <a:off x="609600" y="222918"/>
            <a:ext cx="10972800" cy="6858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3"/>
          <p:cNvSpPr txBox="1"/>
          <p:nvPr>
            <p:ph idx="1" type="body"/>
          </p:nvPr>
        </p:nvSpPr>
        <p:spPr>
          <a:xfrm rot="5400000">
            <a:off x="3737321" y="-2002977"/>
            <a:ext cx="4717358" cy="109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rgbClr val="FF470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rgbClr val="FF8600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rgbClr val="66CCFF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rgbClr val="66CCFF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rgbClr val="66CCFF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rgbClr val="66CCFF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61" name="Google Shape;61;p13"/>
          <p:cNvSpPr txBox="1"/>
          <p:nvPr>
            <p:ph idx="12" type="sldNum"/>
          </p:nvPr>
        </p:nvSpPr>
        <p:spPr>
          <a:xfrm>
            <a:off x="9552518" y="6597650"/>
            <a:ext cx="575733" cy="2603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b="1" i="0" sz="1400" u="none" cap="none" strike="noStrike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b="1" i="0" sz="1400" u="none" cap="none" strike="noStrike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b="1" i="0" sz="1400" u="none" cap="none" strike="noStrike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b="1" i="0" sz="1400" u="none" cap="none" strike="noStrike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b="1" i="0" sz="1400" u="none" cap="none" strike="noStrike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b="1" i="0" sz="1400" u="none" cap="none" strike="noStrike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b="1" i="0" sz="1400" u="none" cap="none" strike="noStrike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b="1" i="0" sz="1400" u="none" cap="none" strike="noStrike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b="1" i="0" sz="1400" u="none" cap="none" strike="noStrike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-S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odrät rubrik och text" type="vertTitleAndTx">
  <p:cSld name="VERTICAL_TITLE_AND_VERTICAL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>
            <p:ph type="title"/>
          </p:nvPr>
        </p:nvSpPr>
        <p:spPr>
          <a:xfrm rot="5400000">
            <a:off x="7285038" y="1828802"/>
            <a:ext cx="5851525" cy="27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4"/>
          <p:cNvSpPr txBox="1"/>
          <p:nvPr>
            <p:ph idx="1" type="body"/>
          </p:nvPr>
        </p:nvSpPr>
        <p:spPr>
          <a:xfrm rot="5400000">
            <a:off x="1697038" y="-812799"/>
            <a:ext cx="5851525" cy="80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rgbClr val="FF470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rgbClr val="FF8600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rgbClr val="66CCFF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rgbClr val="66CCFF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rgbClr val="66CCFF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rgbClr val="66CCFF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65" name="Google Shape;65;p14"/>
          <p:cNvSpPr txBox="1"/>
          <p:nvPr>
            <p:ph idx="12" type="sldNum"/>
          </p:nvPr>
        </p:nvSpPr>
        <p:spPr>
          <a:xfrm>
            <a:off x="9552518" y="6597650"/>
            <a:ext cx="575733" cy="2603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b="1" i="0" sz="1400" u="none" cap="none" strike="noStrike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b="1" i="0" sz="1400" u="none" cap="none" strike="noStrike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b="1" i="0" sz="1400" u="none" cap="none" strike="noStrike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b="1" i="0" sz="1400" u="none" cap="none" strike="noStrike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b="1" i="0" sz="1400" u="none" cap="none" strike="noStrike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b="1" i="0" sz="1400" u="none" cap="none" strike="noStrike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b="1" i="0" sz="1400" u="none" cap="none" strike="noStrike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b="1" i="0" sz="1400" u="none" cap="none" strike="noStrike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b="1" i="0" sz="1400" u="none" cap="none" strike="noStrike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-S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ubrik och innehåll" type="obj">
  <p:cSld name="OBJECT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609600" y="222918"/>
            <a:ext cx="10972800" cy="6858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609600" y="1124744"/>
            <a:ext cx="10972800" cy="47173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rgbClr val="7F7F7F"/>
              </a:buClr>
              <a:buSzPts val="2800"/>
              <a:buFont typeface="Calibri"/>
              <a:buChar char="–"/>
              <a:defRPr>
                <a:solidFill>
                  <a:srgbClr val="7F7F7F"/>
                </a:solidFill>
              </a:defRPr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rgbClr val="FF8600"/>
              </a:buClr>
              <a:buSzPts val="2400"/>
              <a:buFont typeface="Calibri"/>
              <a:buChar char="•"/>
              <a:defRPr>
                <a:solidFill>
                  <a:srgbClr val="FF8600"/>
                </a:solidFill>
              </a:defRPr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rgbClr val="FF8600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rgbClr val="66CCFF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rgbClr val="66CCFF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rgbClr val="66CCFF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rgbClr val="66CCFF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2" type="sldNum"/>
          </p:nvPr>
        </p:nvSpPr>
        <p:spPr>
          <a:xfrm>
            <a:off x="9552518" y="6597650"/>
            <a:ext cx="575733" cy="2603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b="1" i="0" sz="1400" u="none" cap="none" strike="noStrike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b="1" i="0" sz="1400" u="none" cap="none" strike="noStrike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b="1" i="0" sz="1400" u="none" cap="none" strike="noStrike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b="1" i="0" sz="1400" u="none" cap="none" strike="noStrike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b="1" i="0" sz="1400" u="none" cap="none" strike="noStrike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b="1" i="0" sz="1400" u="none" cap="none" strike="noStrike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b="1" i="0" sz="1400" u="none" cap="none" strike="noStrike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b="1" i="0" sz="1400" u="none" cap="none" strike="noStrike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b="1" i="0" sz="1400" u="none" cap="none" strike="noStrike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-S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vsnittsrubrik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/>
          <p:nvPr>
            <p:ph type="title"/>
          </p:nvPr>
        </p:nvSpPr>
        <p:spPr>
          <a:xfrm>
            <a:off x="963084" y="4406901"/>
            <a:ext cx="103632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6"/>
          <p:cNvSpPr txBox="1"/>
          <p:nvPr>
            <p:ph idx="1" type="body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/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Calibri"/>
              <a:buNone/>
              <a:defRPr sz="1800"/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FF4701"/>
              </a:buClr>
              <a:buSzPts val="1600"/>
              <a:buFont typeface="Calibri"/>
              <a:buNone/>
              <a:defRPr sz="1600"/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Calibri"/>
              <a:buNone/>
              <a:defRPr sz="1400"/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FF8600"/>
              </a:buClr>
              <a:buSzPts val="1400"/>
              <a:buFont typeface="Calibri"/>
              <a:buNone/>
              <a:defRPr sz="1400"/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66CCFF"/>
              </a:buClr>
              <a:buSzPts val="1400"/>
              <a:buFont typeface="Arial"/>
              <a:buNone/>
              <a:defRPr sz="1400"/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66CCFF"/>
              </a:buClr>
              <a:buSzPts val="1400"/>
              <a:buFont typeface="Arial"/>
              <a:buNone/>
              <a:defRPr sz="1400"/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66CCFF"/>
              </a:buClr>
              <a:buSzPts val="1400"/>
              <a:buFont typeface="Arial"/>
              <a:buNone/>
              <a:defRPr sz="1400"/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66CCFF"/>
              </a:buClr>
              <a:buSzPts val="1400"/>
              <a:buFont typeface="Arial"/>
              <a:buNone/>
              <a:defRPr sz="1400"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9552518" y="6597650"/>
            <a:ext cx="575733" cy="2603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b="1" i="0" sz="1400" u="none" cap="none" strike="noStrike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b="1" i="0" sz="1400" u="none" cap="none" strike="noStrike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b="1" i="0" sz="1400" u="none" cap="none" strike="noStrike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b="1" i="0" sz="1400" u="none" cap="none" strike="noStrike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b="1" i="0" sz="1400" u="none" cap="none" strike="noStrike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b="1" i="0" sz="1400" u="none" cap="none" strike="noStrike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b="1" i="0" sz="1400" u="none" cap="none" strike="noStrike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b="1" i="0" sz="1400" u="none" cap="none" strike="noStrike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b="1" i="0" sz="1400" u="none" cap="none" strike="noStrike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-S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vå delar" type="twoObj">
  <p:cSld name="TWO_OBJECT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609600" y="222918"/>
            <a:ext cx="10972800" cy="6858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609600" y="1600201"/>
            <a:ext cx="53848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rgbClr val="7F7F7F"/>
              </a:buClr>
              <a:buSzPts val="2400"/>
              <a:buFont typeface="Calibri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rgbClr val="FF4701"/>
              </a:buClr>
              <a:buSzPts val="2000"/>
              <a:buFont typeface="Calibri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Calibri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rgbClr val="FF8600"/>
              </a:buClr>
              <a:buSzPts val="1800"/>
              <a:buFont typeface="Calibri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rgbClr val="66CCFF"/>
              </a:buClr>
              <a:buSzPts val="1800"/>
              <a:buFont typeface="Arial"/>
              <a:buChar char="»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rgbClr val="66CCFF"/>
              </a:buClr>
              <a:buSzPts val="1800"/>
              <a:buFont typeface="Arial"/>
              <a:buChar char="»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rgbClr val="66CCFF"/>
              </a:buClr>
              <a:buSzPts val="1800"/>
              <a:buFont typeface="Arial"/>
              <a:buChar char="»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rgbClr val="66CCFF"/>
              </a:buClr>
              <a:buSzPts val="1800"/>
              <a:buFont typeface="Arial"/>
              <a:buChar char="»"/>
              <a:defRPr sz="1800"/>
            </a:lvl9pPr>
          </a:lstStyle>
          <a:p/>
        </p:txBody>
      </p:sp>
      <p:sp>
        <p:nvSpPr>
          <p:cNvPr id="34" name="Google Shape;34;p7"/>
          <p:cNvSpPr txBox="1"/>
          <p:nvPr>
            <p:ph idx="2" type="body"/>
          </p:nvPr>
        </p:nvSpPr>
        <p:spPr>
          <a:xfrm>
            <a:off x="6197600" y="1600201"/>
            <a:ext cx="53848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rgbClr val="7F7F7F"/>
              </a:buClr>
              <a:buSzPts val="2400"/>
              <a:buFont typeface="Calibri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rgbClr val="FF4701"/>
              </a:buClr>
              <a:buSzPts val="2000"/>
              <a:buFont typeface="Calibri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Calibri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rgbClr val="FF8600"/>
              </a:buClr>
              <a:buSzPts val="1800"/>
              <a:buFont typeface="Calibri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rgbClr val="66CCFF"/>
              </a:buClr>
              <a:buSzPts val="1800"/>
              <a:buFont typeface="Arial"/>
              <a:buChar char="»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rgbClr val="66CCFF"/>
              </a:buClr>
              <a:buSzPts val="1800"/>
              <a:buFont typeface="Arial"/>
              <a:buChar char="»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rgbClr val="66CCFF"/>
              </a:buClr>
              <a:buSzPts val="1800"/>
              <a:buFont typeface="Arial"/>
              <a:buChar char="»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rgbClr val="66CCFF"/>
              </a:buClr>
              <a:buSzPts val="1800"/>
              <a:buFont typeface="Arial"/>
              <a:buChar char="»"/>
              <a:defRPr sz="18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9552518" y="6597650"/>
            <a:ext cx="575733" cy="2603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b="1" i="0" sz="1400" u="none" cap="none" strike="noStrike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b="1" i="0" sz="1400" u="none" cap="none" strike="noStrike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b="1" i="0" sz="1400" u="none" cap="none" strike="noStrike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b="1" i="0" sz="1400" u="none" cap="none" strike="noStrike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b="1" i="0" sz="1400" u="none" cap="none" strike="noStrike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b="1" i="0" sz="1400" u="none" cap="none" strike="noStrike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b="1" i="0" sz="1400" u="none" cap="none" strike="noStrike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b="1" i="0" sz="1400" u="none" cap="none" strike="noStrike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b="1" i="0" sz="1400" u="none" cap="none" strike="noStrike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-S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Jämförelse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609600" y="222918"/>
            <a:ext cx="10972800" cy="6858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8"/>
          <p:cNvSpPr txBox="1"/>
          <p:nvPr>
            <p:ph idx="1" type="body"/>
          </p:nvPr>
        </p:nvSpPr>
        <p:spPr>
          <a:xfrm>
            <a:off x="609600" y="1535113"/>
            <a:ext cx="5386917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Calibri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rgbClr val="FF4701"/>
              </a:buClr>
              <a:buSzPts val="1800"/>
              <a:buFont typeface="Calibri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Calibri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rgbClr val="FF8600"/>
              </a:buClr>
              <a:buSzPts val="1600"/>
              <a:buFont typeface="Calibri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rgbClr val="66CCFF"/>
              </a:buClr>
              <a:buSzPts val="1600"/>
              <a:buFont typeface="Arial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rgbClr val="66CCFF"/>
              </a:buClr>
              <a:buSzPts val="1600"/>
              <a:buFont typeface="Arial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rgbClr val="66CCFF"/>
              </a:buClr>
              <a:buSzPts val="1600"/>
              <a:buFont typeface="Arial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rgbClr val="66CCFF"/>
              </a:buClr>
              <a:buSzPts val="1600"/>
              <a:buFont typeface="Arial"/>
              <a:buNone/>
              <a:defRPr b="1" sz="1600"/>
            </a:lvl9pPr>
          </a:lstStyle>
          <a:p/>
        </p:txBody>
      </p:sp>
      <p:sp>
        <p:nvSpPr>
          <p:cNvPr id="39" name="Google Shape;39;p8"/>
          <p:cNvSpPr txBox="1"/>
          <p:nvPr>
            <p:ph idx="2" type="body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Calibri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rgbClr val="FF4701"/>
              </a:buClr>
              <a:buSzPts val="1800"/>
              <a:buFont typeface="Calibri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Calibri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rgbClr val="FF8600"/>
              </a:buClr>
              <a:buSzPts val="1600"/>
              <a:buFont typeface="Calibri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rgbClr val="66CCFF"/>
              </a:buClr>
              <a:buSzPts val="1600"/>
              <a:buFont typeface="Arial"/>
              <a:buChar char="»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rgbClr val="66CCFF"/>
              </a:buClr>
              <a:buSzPts val="1600"/>
              <a:buFont typeface="Arial"/>
              <a:buChar char="»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rgbClr val="66CCFF"/>
              </a:buClr>
              <a:buSzPts val="1600"/>
              <a:buFont typeface="Arial"/>
              <a:buChar char="»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rgbClr val="66CCFF"/>
              </a:buClr>
              <a:buSzPts val="1600"/>
              <a:buFont typeface="Arial"/>
              <a:buChar char="»"/>
              <a:defRPr sz="1600"/>
            </a:lvl9pPr>
          </a:lstStyle>
          <a:p/>
        </p:txBody>
      </p:sp>
      <p:sp>
        <p:nvSpPr>
          <p:cNvPr id="40" name="Google Shape;40;p8"/>
          <p:cNvSpPr txBox="1"/>
          <p:nvPr>
            <p:ph idx="3" type="body"/>
          </p:nvPr>
        </p:nvSpPr>
        <p:spPr>
          <a:xfrm>
            <a:off x="6193368" y="1535113"/>
            <a:ext cx="5389033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Calibri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rgbClr val="FF4701"/>
              </a:buClr>
              <a:buSzPts val="1800"/>
              <a:buFont typeface="Calibri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Calibri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rgbClr val="FF8600"/>
              </a:buClr>
              <a:buSzPts val="1600"/>
              <a:buFont typeface="Calibri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rgbClr val="66CCFF"/>
              </a:buClr>
              <a:buSzPts val="1600"/>
              <a:buFont typeface="Arial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rgbClr val="66CCFF"/>
              </a:buClr>
              <a:buSzPts val="1600"/>
              <a:buFont typeface="Arial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rgbClr val="66CCFF"/>
              </a:buClr>
              <a:buSzPts val="1600"/>
              <a:buFont typeface="Arial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rgbClr val="66CCFF"/>
              </a:buClr>
              <a:buSzPts val="1600"/>
              <a:buFont typeface="Arial"/>
              <a:buNone/>
              <a:defRPr b="1" sz="1600"/>
            </a:lvl9pPr>
          </a:lstStyle>
          <a:p/>
        </p:txBody>
      </p:sp>
      <p:sp>
        <p:nvSpPr>
          <p:cNvPr id="41" name="Google Shape;41;p8"/>
          <p:cNvSpPr txBox="1"/>
          <p:nvPr>
            <p:ph idx="4" type="body"/>
          </p:nvPr>
        </p:nvSpPr>
        <p:spPr>
          <a:xfrm>
            <a:off x="6193368" y="2174875"/>
            <a:ext cx="5389033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Calibri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rgbClr val="FF4701"/>
              </a:buClr>
              <a:buSzPts val="1800"/>
              <a:buFont typeface="Calibri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Calibri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rgbClr val="FF8600"/>
              </a:buClr>
              <a:buSzPts val="1600"/>
              <a:buFont typeface="Calibri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rgbClr val="66CCFF"/>
              </a:buClr>
              <a:buSzPts val="1600"/>
              <a:buFont typeface="Arial"/>
              <a:buChar char="»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rgbClr val="66CCFF"/>
              </a:buClr>
              <a:buSzPts val="1600"/>
              <a:buFont typeface="Arial"/>
              <a:buChar char="»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rgbClr val="66CCFF"/>
              </a:buClr>
              <a:buSzPts val="1600"/>
              <a:buFont typeface="Arial"/>
              <a:buChar char="»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rgbClr val="66CCFF"/>
              </a:buClr>
              <a:buSzPts val="1600"/>
              <a:buFont typeface="Arial"/>
              <a:buChar char="»"/>
              <a:defRPr sz="1600"/>
            </a:lvl9pPr>
          </a:lstStyle>
          <a:p/>
        </p:txBody>
      </p:sp>
      <p:sp>
        <p:nvSpPr>
          <p:cNvPr id="42" name="Google Shape;42;p8"/>
          <p:cNvSpPr txBox="1"/>
          <p:nvPr>
            <p:ph idx="12" type="sldNum"/>
          </p:nvPr>
        </p:nvSpPr>
        <p:spPr>
          <a:xfrm>
            <a:off x="9552518" y="6597650"/>
            <a:ext cx="575733" cy="2603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b="1" i="0" sz="1400" u="none" cap="none" strike="noStrike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b="1" i="0" sz="1400" u="none" cap="none" strike="noStrike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b="1" i="0" sz="1400" u="none" cap="none" strike="noStrike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b="1" i="0" sz="1400" u="none" cap="none" strike="noStrike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b="1" i="0" sz="1400" u="none" cap="none" strike="noStrike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b="1" i="0" sz="1400" u="none" cap="none" strike="noStrike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b="1" i="0" sz="1400" u="none" cap="none" strike="noStrike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b="1" i="0" sz="1400" u="none" cap="none" strike="noStrike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b="1" i="0" sz="1400" u="none" cap="none" strike="noStrike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-S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ast rubrik" type="titleOnly">
  <p:cSld name="TITLE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9"/>
          <p:cNvSpPr txBox="1"/>
          <p:nvPr>
            <p:ph type="title"/>
          </p:nvPr>
        </p:nvSpPr>
        <p:spPr>
          <a:xfrm>
            <a:off x="609600" y="222918"/>
            <a:ext cx="10972800" cy="6858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9552518" y="6597650"/>
            <a:ext cx="575733" cy="2603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b="1" i="0" sz="1400" u="none" cap="none" strike="noStrike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b="1" i="0" sz="1400" u="none" cap="none" strike="noStrike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b="1" i="0" sz="1400" u="none" cap="none" strike="noStrike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b="1" i="0" sz="1400" u="none" cap="none" strike="noStrike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b="1" i="0" sz="1400" u="none" cap="none" strike="noStrike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b="1" i="0" sz="1400" u="none" cap="none" strike="noStrike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b="1" i="0" sz="1400" u="none" cap="none" strike="noStrike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b="1" i="0" sz="1400" u="none" cap="none" strike="noStrike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b="1" i="0" sz="1400" u="none" cap="none" strike="noStrike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-S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m" type="blank">
  <p:cSld name="BLANK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9552518" y="6597650"/>
            <a:ext cx="575733" cy="2603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b="1" i="0" sz="1400" u="none" cap="none" strike="noStrike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b="1" i="0" sz="1400" u="none" cap="none" strike="noStrike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b="1" i="0" sz="1400" u="none" cap="none" strike="noStrike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b="1" i="0" sz="1400" u="none" cap="none" strike="noStrike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b="1" i="0" sz="1400" u="none" cap="none" strike="noStrike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b="1" i="0" sz="1400" u="none" cap="none" strike="noStrike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b="1" i="0" sz="1400" u="none" cap="none" strike="noStrike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b="1" i="0" sz="1400" u="none" cap="none" strike="noStrike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b="1" i="0" sz="1400" u="none" cap="none" strike="noStrike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-S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med bildtext" type="objTx">
  <p:cSld name="OBJECT_WITH_CAPTION_TEXT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 txBox="1"/>
          <p:nvPr>
            <p:ph type="title"/>
          </p:nvPr>
        </p:nvSpPr>
        <p:spPr>
          <a:xfrm>
            <a:off x="609601" y="273050"/>
            <a:ext cx="4011084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11"/>
          <p:cNvSpPr txBox="1"/>
          <p:nvPr>
            <p:ph idx="1" type="body"/>
          </p:nvPr>
        </p:nvSpPr>
        <p:spPr>
          <a:xfrm>
            <a:off x="4766733" y="273051"/>
            <a:ext cx="6815667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rgbClr val="7F7F7F"/>
              </a:buClr>
              <a:buSzPts val="2800"/>
              <a:buFont typeface="Calibri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rgbClr val="FF4701"/>
              </a:buClr>
              <a:buSzPts val="2400"/>
              <a:buFont typeface="Calibri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Calibri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rgbClr val="FF8600"/>
              </a:buClr>
              <a:buSzPts val="2000"/>
              <a:buFont typeface="Calibri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rgbClr val="66CCFF"/>
              </a:buClr>
              <a:buSzPts val="2000"/>
              <a:buFont typeface="Arial"/>
              <a:buChar char="»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rgbClr val="66CCFF"/>
              </a:buClr>
              <a:buSzPts val="2000"/>
              <a:buFont typeface="Arial"/>
              <a:buChar char="»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rgbClr val="66CCFF"/>
              </a:buClr>
              <a:buSzPts val="2000"/>
              <a:buFont typeface="Arial"/>
              <a:buChar char="»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rgbClr val="66CCFF"/>
              </a:buClr>
              <a:buSzPts val="2000"/>
              <a:buFont typeface="Arial"/>
              <a:buChar char="»"/>
              <a:defRPr sz="2000"/>
            </a:lvl9pPr>
          </a:lstStyle>
          <a:p/>
        </p:txBody>
      </p:sp>
      <p:sp>
        <p:nvSpPr>
          <p:cNvPr id="51" name="Google Shape;51;p11"/>
          <p:cNvSpPr txBox="1"/>
          <p:nvPr>
            <p:ph idx="2" type="body"/>
          </p:nvPr>
        </p:nvSpPr>
        <p:spPr>
          <a:xfrm>
            <a:off x="609601" y="1435101"/>
            <a:ext cx="4011084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Calibri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rgbClr val="FF4701"/>
              </a:buClr>
              <a:buSzPts val="1000"/>
              <a:buFont typeface="Calibri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rgbClr val="7F7F7F"/>
              </a:buClr>
              <a:buSzPts val="900"/>
              <a:buFont typeface="Calibri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rgbClr val="FF8600"/>
              </a:buClr>
              <a:buSzPts val="900"/>
              <a:buFont typeface="Calibri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rgbClr val="66CCFF"/>
              </a:buClr>
              <a:buSzPts val="900"/>
              <a:buFont typeface="Arial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rgbClr val="66CCFF"/>
              </a:buClr>
              <a:buSzPts val="900"/>
              <a:buFont typeface="Arial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rgbClr val="66CCFF"/>
              </a:buClr>
              <a:buSzPts val="900"/>
              <a:buFont typeface="Arial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rgbClr val="66CCFF"/>
              </a:buClr>
              <a:buSzPts val="900"/>
              <a:buFont typeface="Arial"/>
              <a:buNone/>
              <a:defRPr sz="900"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9552518" y="6597650"/>
            <a:ext cx="575733" cy="2603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b="1" i="0" sz="1400" u="none" cap="none" strike="noStrike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b="1" i="0" sz="1400" u="none" cap="none" strike="noStrike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b="1" i="0" sz="1400" u="none" cap="none" strike="noStrike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b="1" i="0" sz="1400" u="none" cap="none" strike="noStrike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b="1" i="0" sz="1400" u="none" cap="none" strike="noStrike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b="1" i="0" sz="1400" u="none" cap="none" strike="noStrike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b="1" i="0" sz="1400" u="none" cap="none" strike="noStrike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b="1" i="0" sz="1400" u="none" cap="none" strike="noStrike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b="1" i="0" sz="1400" u="none" cap="none" strike="noStrike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-S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ld med bildtext" type="picTx">
  <p:cSld name="PICTURE_WITH_CAPTION_TEXT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12"/>
          <p:cNvSpPr/>
          <p:nvPr>
            <p:ph idx="2" type="pic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56" name="Google Shape;56;p12"/>
          <p:cNvSpPr txBox="1"/>
          <p:nvPr>
            <p:ph idx="1" type="body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Calibri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rgbClr val="FF4701"/>
              </a:buClr>
              <a:buSzPts val="1000"/>
              <a:buFont typeface="Calibri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rgbClr val="7F7F7F"/>
              </a:buClr>
              <a:buSzPts val="900"/>
              <a:buFont typeface="Calibri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rgbClr val="FF8600"/>
              </a:buClr>
              <a:buSzPts val="900"/>
              <a:buFont typeface="Calibri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rgbClr val="66CCFF"/>
              </a:buClr>
              <a:buSzPts val="900"/>
              <a:buFont typeface="Arial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rgbClr val="66CCFF"/>
              </a:buClr>
              <a:buSzPts val="900"/>
              <a:buFont typeface="Arial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rgbClr val="66CCFF"/>
              </a:buClr>
              <a:buSzPts val="900"/>
              <a:buFont typeface="Arial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rgbClr val="66CCFF"/>
              </a:buClr>
              <a:buSzPts val="900"/>
              <a:buFont typeface="Arial"/>
              <a:buNone/>
              <a:defRPr sz="900"/>
            </a:lvl9pPr>
          </a:lstStyle>
          <a:p/>
        </p:txBody>
      </p:sp>
      <p:sp>
        <p:nvSpPr>
          <p:cNvPr id="57" name="Google Shape;57;p12"/>
          <p:cNvSpPr txBox="1"/>
          <p:nvPr>
            <p:ph idx="12" type="sldNum"/>
          </p:nvPr>
        </p:nvSpPr>
        <p:spPr>
          <a:xfrm>
            <a:off x="9552518" y="6597650"/>
            <a:ext cx="575733" cy="2603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b="1" i="0" sz="1400" u="none" cap="none" strike="noStrike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b="1" i="0" sz="1400" u="none" cap="none" strike="noStrike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b="1" i="0" sz="1400" u="none" cap="none" strike="noStrike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b="1" i="0" sz="1400" u="none" cap="none" strike="noStrike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b="1" i="0" sz="1400" u="none" cap="none" strike="noStrike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b="1" i="0" sz="1400" u="none" cap="none" strike="noStrike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b="1" i="0" sz="1400" u="none" cap="none" strike="noStrike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b="1" i="0" sz="1400" u="none" cap="none" strike="noStrike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b="1" i="0" sz="1400" u="none" cap="none" strike="noStrike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-SE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8.xml"/><Relationship Id="rId10" Type="http://schemas.openxmlformats.org/officeDocument/2006/relationships/slideLayout" Target="../slideLayouts/slideLayout7.xml"/><Relationship Id="rId13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9.xml"/><Relationship Id="rId1" Type="http://schemas.openxmlformats.org/officeDocument/2006/relationships/image" Target="../media/image8.png"/><Relationship Id="rId2" Type="http://schemas.openxmlformats.org/officeDocument/2006/relationships/image" Target="../media/image16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.xml"/><Relationship Id="rId9" Type="http://schemas.openxmlformats.org/officeDocument/2006/relationships/slideLayout" Target="../slideLayouts/slideLayout6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"/>
          <p:cNvSpPr txBox="1"/>
          <p:nvPr>
            <p:ph type="title"/>
          </p:nvPr>
        </p:nvSpPr>
        <p:spPr>
          <a:xfrm>
            <a:off x="609600" y="222918"/>
            <a:ext cx="10972800" cy="6858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rgbClr val="70707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rgbClr val="5F5F5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rgbClr val="5F5F5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rgbClr val="5F5F5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rgbClr val="5F5F5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rgbClr val="5F5F5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rgbClr val="5F5F5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rgbClr val="5F5F5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rgbClr val="5F5F5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3"/>
          <p:cNvSpPr txBox="1"/>
          <p:nvPr>
            <p:ph idx="1" type="body"/>
          </p:nvPr>
        </p:nvSpPr>
        <p:spPr>
          <a:xfrm>
            <a:off x="609600" y="1124744"/>
            <a:ext cx="10972800" cy="47173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rgbClr val="7F7F7F"/>
              </a:buClr>
              <a:buSzPts val="2800"/>
              <a:buFont typeface="Calibri"/>
              <a:buChar char="–"/>
              <a:defRPr b="0" i="0" sz="28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rgbClr val="FF4701"/>
              </a:buClr>
              <a:buSzPts val="2400"/>
              <a:buFont typeface="Calibri"/>
              <a:buChar char="•"/>
              <a:defRPr b="0" i="0" sz="2400" u="none" cap="none" strike="noStrike">
                <a:solidFill>
                  <a:srgbClr val="FF470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Calibri"/>
              <a:buChar char="–"/>
              <a:defRPr b="0" i="0" sz="2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rgbClr val="FF8600"/>
              </a:buClr>
              <a:buSzPts val="2000"/>
              <a:buFont typeface="Calibri"/>
              <a:buChar char="»"/>
              <a:defRPr b="0" i="0" sz="2000" u="none" cap="none" strike="noStrike">
                <a:solidFill>
                  <a:srgbClr val="FF86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rgbClr val="66CCFF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rgbClr val="66CC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rgbClr val="66CCFF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rgbClr val="66CC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rgbClr val="66CCFF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rgbClr val="66CC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rgbClr val="66CCFF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rgbClr val="66CC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3"/>
          <p:cNvSpPr txBox="1"/>
          <p:nvPr>
            <p:ph idx="12" type="sldNum"/>
          </p:nvPr>
        </p:nvSpPr>
        <p:spPr>
          <a:xfrm>
            <a:off x="9552518" y="6597650"/>
            <a:ext cx="575733" cy="2603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b="1" i="0" sz="1400" u="none" cap="none" strike="noStrike">
                <a:solidFill>
                  <a:srgbClr val="FF93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b="1" i="0" sz="1400" u="none" cap="none" strike="noStrike">
                <a:solidFill>
                  <a:srgbClr val="FF93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b="1" i="0" sz="1400" u="none" cap="none" strike="noStrike">
                <a:solidFill>
                  <a:srgbClr val="FF93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b="1" i="0" sz="1400" u="none" cap="none" strike="noStrike">
                <a:solidFill>
                  <a:srgbClr val="FF93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b="1" i="0" sz="1400" u="none" cap="none" strike="noStrike">
                <a:solidFill>
                  <a:srgbClr val="FF93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b="1" i="0" sz="1400" u="none" cap="none" strike="noStrike">
                <a:solidFill>
                  <a:srgbClr val="FF93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b="1" i="0" sz="1400" u="none" cap="none" strike="noStrike">
                <a:solidFill>
                  <a:srgbClr val="FF93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b="1" i="0" sz="1400" u="none" cap="none" strike="noStrike">
                <a:solidFill>
                  <a:srgbClr val="FF93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b="1" i="0" sz="1400" u="none" cap="none" strike="noStrike">
                <a:solidFill>
                  <a:srgbClr val="FF93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-SE"/>
              <a:t>‹#›</a:t>
            </a:fld>
            <a:endParaRPr/>
          </a:p>
        </p:txBody>
      </p:sp>
      <p:pic>
        <p:nvPicPr>
          <p:cNvPr id="13" name="Google Shape;13;p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5462912" y="5914408"/>
            <a:ext cx="1266176" cy="898968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  <p:sp>
        <p:nvSpPr>
          <p:cNvPr id="14" name="Google Shape;14;p3"/>
          <p:cNvSpPr/>
          <p:nvPr/>
        </p:nvSpPr>
        <p:spPr>
          <a:xfrm>
            <a:off x="1271464" y="6453336"/>
            <a:ext cx="4032448" cy="72008"/>
          </a:xfrm>
          <a:prstGeom prst="rect">
            <a:avLst/>
          </a:prstGeom>
          <a:gradFill>
            <a:gsLst>
              <a:gs pos="0">
                <a:srgbClr val="F2F2F2"/>
              </a:gs>
              <a:gs pos="48000">
                <a:srgbClr val="8C8C8C"/>
              </a:gs>
              <a:gs pos="72000">
                <a:schemeClr val="dk1"/>
              </a:gs>
              <a:gs pos="100000">
                <a:schemeClr val="dk1"/>
              </a:gs>
            </a:gsLst>
            <a:lin ang="1080000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3"/>
          <p:cNvSpPr/>
          <p:nvPr/>
        </p:nvSpPr>
        <p:spPr>
          <a:xfrm>
            <a:off x="6888088" y="6453336"/>
            <a:ext cx="3744416" cy="72008"/>
          </a:xfrm>
          <a:prstGeom prst="rect">
            <a:avLst/>
          </a:prstGeom>
          <a:gradFill>
            <a:gsLst>
              <a:gs pos="0">
                <a:srgbClr val="F2F2F2"/>
              </a:gs>
              <a:gs pos="76000">
                <a:srgbClr val="FF4701"/>
              </a:gs>
              <a:gs pos="83000">
                <a:srgbClr val="FF4701"/>
              </a:gs>
              <a:gs pos="100000">
                <a:srgbClr val="FF4701"/>
              </a:gs>
            </a:gsLst>
            <a:lin ang="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" name="Google Shape;16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745107" y="6110507"/>
            <a:ext cx="1078508" cy="6856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040" y="6023535"/>
            <a:ext cx="1381944" cy="859602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1.png"/><Relationship Id="rId4" Type="http://schemas.openxmlformats.org/officeDocument/2006/relationships/image" Target="../media/image2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7.png"/><Relationship Id="rId4" Type="http://schemas.openxmlformats.org/officeDocument/2006/relationships/image" Target="../media/image20.png"/><Relationship Id="rId5" Type="http://schemas.openxmlformats.org/officeDocument/2006/relationships/image" Target="../media/image14.png"/><Relationship Id="rId6" Type="http://schemas.openxmlformats.org/officeDocument/2006/relationships/image" Target="../media/image26.png"/><Relationship Id="rId7" Type="http://schemas.openxmlformats.org/officeDocument/2006/relationships/image" Target="../media/image24.png"/><Relationship Id="rId8" Type="http://schemas.openxmlformats.org/officeDocument/2006/relationships/image" Target="../media/image3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2.png"/><Relationship Id="rId4" Type="http://schemas.openxmlformats.org/officeDocument/2006/relationships/image" Target="../media/image34.png"/><Relationship Id="rId5" Type="http://schemas.openxmlformats.org/officeDocument/2006/relationships/image" Target="../media/image30.png"/><Relationship Id="rId6" Type="http://schemas.openxmlformats.org/officeDocument/2006/relationships/image" Target="../media/image36.png"/><Relationship Id="rId7" Type="http://schemas.openxmlformats.org/officeDocument/2006/relationships/image" Target="../media/image38.png"/><Relationship Id="rId8" Type="http://schemas.openxmlformats.org/officeDocument/2006/relationships/image" Target="../media/image3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<Relationships xmlns="http://schemas.openxmlformats.org/package/2006/relationships"><Relationship Id="rId11" Type="http://schemas.openxmlformats.org/officeDocument/2006/relationships/image" Target="../media/image1.jpg"/><Relationship Id="rId10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2.png"/><Relationship Id="rId4" Type="http://schemas.openxmlformats.org/officeDocument/2006/relationships/image" Target="../media/image10.png"/><Relationship Id="rId9" Type="http://schemas.openxmlformats.org/officeDocument/2006/relationships/image" Target="../media/image28.png"/><Relationship Id="rId5" Type="http://schemas.openxmlformats.org/officeDocument/2006/relationships/image" Target="../media/image17.png"/><Relationship Id="rId6" Type="http://schemas.openxmlformats.org/officeDocument/2006/relationships/image" Target="../media/image13.png"/><Relationship Id="rId7" Type="http://schemas.openxmlformats.org/officeDocument/2006/relationships/image" Target="../media/image12.png"/><Relationship Id="rId8" Type="http://schemas.openxmlformats.org/officeDocument/2006/relationships/image" Target="../media/image2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Relationship Id="rId4" Type="http://schemas.openxmlformats.org/officeDocument/2006/relationships/image" Target="../media/image1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Relationship Id="rId4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18.png"/><Relationship Id="rId6" Type="http://schemas.openxmlformats.org/officeDocument/2006/relationships/image" Target="../media/image2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"/>
          <p:cNvSpPr txBox="1"/>
          <p:nvPr>
            <p:ph type="ctrTitle"/>
          </p:nvPr>
        </p:nvSpPr>
        <p:spPr>
          <a:xfrm>
            <a:off x="914400" y="2130426"/>
            <a:ext cx="103632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-SE"/>
              <a:t>UniProgrammes</a:t>
            </a:r>
            <a:endParaRPr/>
          </a:p>
        </p:txBody>
      </p:sp>
      <p:sp>
        <p:nvSpPr>
          <p:cNvPr id="71" name="Google Shape;71;p1"/>
          <p:cNvSpPr txBox="1"/>
          <p:nvPr>
            <p:ph idx="1" type="subTitle"/>
          </p:nvPr>
        </p:nvSpPr>
        <p:spPr>
          <a:xfrm>
            <a:off x="945976" y="3886200"/>
            <a:ext cx="10331624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707070"/>
              </a:buClr>
              <a:buSzPts val="3200"/>
              <a:buFont typeface="Calibri"/>
              <a:buNone/>
            </a:pPr>
            <a:r>
              <a:rPr lang="sv-SE"/>
              <a:t>Project plan and vision</a:t>
            </a:r>
            <a:endParaRPr/>
          </a:p>
        </p:txBody>
      </p:sp>
      <p:sp>
        <p:nvSpPr>
          <p:cNvPr id="72" name="Google Shape;72;p1"/>
          <p:cNvSpPr txBox="1"/>
          <p:nvPr>
            <p:ph idx="12" type="sldNum"/>
          </p:nvPr>
        </p:nvSpPr>
        <p:spPr>
          <a:xfrm>
            <a:off x="9552518" y="6597650"/>
            <a:ext cx="575733" cy="2603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-SE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0ade51e7d0_0_81"/>
          <p:cNvSpPr txBox="1"/>
          <p:nvPr>
            <p:ph type="title"/>
          </p:nvPr>
        </p:nvSpPr>
        <p:spPr>
          <a:xfrm>
            <a:off x="609600" y="222918"/>
            <a:ext cx="10972800" cy="685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-SE"/>
              <a:t>Technical &amp; Non-Functional Requirements</a:t>
            </a:r>
            <a:endParaRPr/>
          </a:p>
        </p:txBody>
      </p:sp>
      <p:sp>
        <p:nvSpPr>
          <p:cNvPr id="173" name="Google Shape;173;g30ade51e7d0_0_81"/>
          <p:cNvSpPr txBox="1"/>
          <p:nvPr>
            <p:ph idx="1" type="body"/>
          </p:nvPr>
        </p:nvSpPr>
        <p:spPr>
          <a:xfrm>
            <a:off x="609600" y="1535113"/>
            <a:ext cx="5386800" cy="639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sv-SE">
                <a:latin typeface="Arial"/>
                <a:ea typeface="Arial"/>
                <a:cs typeface="Arial"/>
                <a:sym typeface="Arial"/>
              </a:rPr>
              <a:t>Data Processing &amp; Validation:</a:t>
            </a:r>
            <a:endParaRPr/>
          </a:p>
        </p:txBody>
      </p:sp>
      <p:sp>
        <p:nvSpPr>
          <p:cNvPr id="174" name="Google Shape;174;g30ade51e7d0_0_81"/>
          <p:cNvSpPr txBox="1"/>
          <p:nvPr>
            <p:ph idx="2" type="body"/>
          </p:nvPr>
        </p:nvSpPr>
        <p:spPr>
          <a:xfrm>
            <a:off x="609600" y="2174875"/>
            <a:ext cx="5386800" cy="3951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rtl="0" algn="l">
              <a:spcBef>
                <a:spcPts val="480"/>
              </a:spcBef>
              <a:spcAft>
                <a:spcPts val="0"/>
              </a:spcAft>
              <a:buSzPts val="2400"/>
              <a:buChar char="•"/>
            </a:pPr>
            <a:r>
              <a:rPr lang="sv-SE"/>
              <a:t>Algorithms for learning outcome categorization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sv-SE"/>
              <a:t>Validate course requirements and credit allocation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sv-SE"/>
              <a:t>Check group work progression and consistency</a:t>
            </a:r>
            <a:endParaRPr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g30ade51e7d0_0_81"/>
          <p:cNvSpPr txBox="1"/>
          <p:nvPr>
            <p:ph idx="3" type="body"/>
          </p:nvPr>
        </p:nvSpPr>
        <p:spPr>
          <a:xfrm>
            <a:off x="6193368" y="1535113"/>
            <a:ext cx="5388900" cy="639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sv-SE">
                <a:latin typeface="Arial"/>
                <a:ea typeface="Arial"/>
                <a:cs typeface="Arial"/>
                <a:sym typeface="Arial"/>
              </a:rPr>
              <a:t>User Experience &amp; Scalability</a:t>
            </a:r>
            <a:r>
              <a:rPr b="0" lang="sv-SE">
                <a:latin typeface="Arial"/>
                <a:ea typeface="Arial"/>
                <a:cs typeface="Arial"/>
                <a:sym typeface="Arial"/>
              </a:rPr>
              <a:t>:</a:t>
            </a:r>
            <a:endParaRPr sz="3700"/>
          </a:p>
        </p:txBody>
      </p:sp>
      <p:sp>
        <p:nvSpPr>
          <p:cNvPr id="176" name="Google Shape;176;g30ade51e7d0_0_81"/>
          <p:cNvSpPr txBox="1"/>
          <p:nvPr>
            <p:ph idx="4" type="body"/>
          </p:nvPr>
        </p:nvSpPr>
        <p:spPr>
          <a:xfrm>
            <a:off x="6193368" y="2174875"/>
            <a:ext cx="5388900" cy="3951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rtl="0" algn="l">
              <a:spcBef>
                <a:spcPts val="480"/>
              </a:spcBef>
              <a:spcAft>
                <a:spcPts val="0"/>
              </a:spcAft>
              <a:buSzPts val="2400"/>
              <a:buChar char="•"/>
            </a:pPr>
            <a:r>
              <a:rPr lang="sv-SE"/>
              <a:t>Intuitive, user-friendly interface with drag-and-drop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sv-SE"/>
              <a:t>Fast response time and rendering of large programme trees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sv-SE"/>
              <a:t>Modular, scalable design for easy updates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sv-SE"/>
              <a:t>User access control and version tracking</a:t>
            </a:r>
            <a:endParaRPr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g30ade51e7d0_0_81"/>
          <p:cNvSpPr txBox="1"/>
          <p:nvPr>
            <p:ph idx="12" type="sldNum"/>
          </p:nvPr>
        </p:nvSpPr>
        <p:spPr>
          <a:xfrm>
            <a:off x="9552518" y="6597650"/>
            <a:ext cx="575700" cy="260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sv-SE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30ade51e7d0_2_18"/>
          <p:cNvSpPr txBox="1"/>
          <p:nvPr>
            <p:ph type="title"/>
          </p:nvPr>
        </p:nvSpPr>
        <p:spPr>
          <a:xfrm>
            <a:off x="609600" y="222918"/>
            <a:ext cx="109728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-SE"/>
              <a:t>High level of the solution</a:t>
            </a:r>
            <a:endParaRPr/>
          </a:p>
        </p:txBody>
      </p:sp>
      <p:sp>
        <p:nvSpPr>
          <p:cNvPr id="183" name="Google Shape;183;g30ade51e7d0_2_18"/>
          <p:cNvSpPr txBox="1"/>
          <p:nvPr>
            <p:ph idx="12" type="sldNum"/>
          </p:nvPr>
        </p:nvSpPr>
        <p:spPr>
          <a:xfrm>
            <a:off x="9552518" y="6597650"/>
            <a:ext cx="575700" cy="2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-SE"/>
              <a:t>‹#›</a:t>
            </a:fld>
            <a:endParaRPr/>
          </a:p>
        </p:txBody>
      </p:sp>
      <p:pic>
        <p:nvPicPr>
          <p:cNvPr id="184" name="Google Shape;184;g30ade51e7d0_2_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5725" y="990325"/>
            <a:ext cx="9060552" cy="4877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d4346dc154_0_48"/>
          <p:cNvSpPr txBox="1"/>
          <p:nvPr>
            <p:ph type="title"/>
          </p:nvPr>
        </p:nvSpPr>
        <p:spPr>
          <a:xfrm>
            <a:off x="609600" y="222918"/>
            <a:ext cx="109728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-SE"/>
              <a:t>Risk Assessment Analysis</a:t>
            </a:r>
            <a:endParaRPr/>
          </a:p>
        </p:txBody>
      </p:sp>
      <p:sp>
        <p:nvSpPr>
          <p:cNvPr id="190" name="Google Shape;190;g2d4346dc154_0_48"/>
          <p:cNvSpPr txBox="1"/>
          <p:nvPr>
            <p:ph idx="1" type="body"/>
          </p:nvPr>
        </p:nvSpPr>
        <p:spPr>
          <a:xfrm>
            <a:off x="609600" y="1124744"/>
            <a:ext cx="10972800" cy="47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Font typeface="Arial"/>
              <a:buChar char="•"/>
            </a:pPr>
            <a:r>
              <a:rPr b="1" lang="sv-SE" sz="2300">
                <a:latin typeface="Arial"/>
                <a:ea typeface="Arial"/>
                <a:cs typeface="Arial"/>
                <a:sym typeface="Arial"/>
              </a:rPr>
              <a:t>Three environments (Dev, QA, Prod)</a:t>
            </a:r>
            <a:r>
              <a:rPr lang="sv-SE" sz="2300">
                <a:latin typeface="Arial"/>
                <a:ea typeface="Arial"/>
                <a:cs typeface="Arial"/>
                <a:sym typeface="Arial"/>
              </a:rPr>
              <a:t> minimize production issues by catching errors early.</a:t>
            </a:r>
            <a:endParaRPr sz="2300">
              <a:latin typeface="Arial"/>
              <a:ea typeface="Arial"/>
              <a:cs typeface="Arial"/>
              <a:sym typeface="Arial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Font typeface="Arial"/>
              <a:buChar char="•"/>
            </a:pPr>
            <a:r>
              <a:rPr b="1" lang="sv-SE" sz="2300">
                <a:latin typeface="Arial"/>
                <a:ea typeface="Arial"/>
                <a:cs typeface="Arial"/>
                <a:sym typeface="Arial"/>
              </a:rPr>
              <a:t>Continuous Integration (CI)</a:t>
            </a:r>
            <a:r>
              <a:rPr lang="sv-SE" sz="2300">
                <a:latin typeface="Arial"/>
                <a:ea typeface="Arial"/>
                <a:cs typeface="Arial"/>
                <a:sym typeface="Arial"/>
              </a:rPr>
              <a:t> reduces risk of code inconsistencies and type errors.</a:t>
            </a:r>
            <a:endParaRPr sz="2300">
              <a:latin typeface="Arial"/>
              <a:ea typeface="Arial"/>
              <a:cs typeface="Arial"/>
              <a:sym typeface="Arial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Font typeface="Arial"/>
              <a:buChar char="•"/>
            </a:pPr>
            <a:r>
              <a:rPr b="1" lang="sv-SE" sz="2300">
                <a:latin typeface="Arial"/>
                <a:ea typeface="Arial"/>
                <a:cs typeface="Arial"/>
                <a:sym typeface="Arial"/>
              </a:rPr>
              <a:t>Pull Request Approval Process</a:t>
            </a:r>
            <a:r>
              <a:rPr lang="sv-SE" sz="2300">
                <a:latin typeface="Arial"/>
                <a:ea typeface="Arial"/>
                <a:cs typeface="Arial"/>
                <a:sym typeface="Arial"/>
              </a:rPr>
              <a:t> ensures code quality through mandatory peer review.</a:t>
            </a:r>
            <a:endParaRPr sz="2300">
              <a:latin typeface="Arial"/>
              <a:ea typeface="Arial"/>
              <a:cs typeface="Arial"/>
              <a:sym typeface="Arial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Font typeface="Arial"/>
              <a:buChar char="•"/>
            </a:pPr>
            <a:r>
              <a:rPr b="1" lang="sv-SE" sz="2300">
                <a:latin typeface="Arial"/>
                <a:ea typeface="Arial"/>
                <a:cs typeface="Arial"/>
                <a:sym typeface="Arial"/>
              </a:rPr>
              <a:t>Unit + E2E Testing</a:t>
            </a:r>
            <a:r>
              <a:rPr lang="sv-SE" sz="2300">
                <a:latin typeface="Arial"/>
                <a:ea typeface="Arial"/>
                <a:cs typeface="Arial"/>
                <a:sym typeface="Arial"/>
              </a:rPr>
              <a:t> unit prevents bugs and regressions by validating functionality in each update, E2E allow testing the user interaction</a:t>
            </a:r>
            <a:r>
              <a:rPr lang="sv-SE" sz="2300">
                <a:latin typeface="Arial"/>
                <a:ea typeface="Arial"/>
                <a:cs typeface="Arial"/>
                <a:sym typeface="Arial"/>
              </a:rPr>
              <a:t>.</a:t>
            </a:r>
            <a:endParaRPr sz="2300">
              <a:latin typeface="Arial"/>
              <a:ea typeface="Arial"/>
              <a:cs typeface="Arial"/>
              <a:sym typeface="Arial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Font typeface="Arial"/>
              <a:buChar char="•"/>
            </a:pPr>
            <a:r>
              <a:rPr b="1" lang="sv-SE" sz="2300">
                <a:latin typeface="Arial"/>
                <a:ea typeface="Arial"/>
                <a:cs typeface="Arial"/>
                <a:sym typeface="Arial"/>
              </a:rPr>
              <a:t>Team member turnover</a:t>
            </a:r>
            <a:r>
              <a:rPr lang="sv-SE" sz="2300">
                <a:latin typeface="Arial"/>
                <a:ea typeface="Arial"/>
                <a:cs typeface="Arial"/>
                <a:sym typeface="Arial"/>
              </a:rPr>
              <a:t> during the project poses a risk to continuity and progress.</a:t>
            </a:r>
            <a:endParaRPr sz="2300">
              <a:latin typeface="Arial"/>
              <a:ea typeface="Arial"/>
              <a:cs typeface="Arial"/>
              <a:sym typeface="Arial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Font typeface="Arial"/>
              <a:buChar char="•"/>
            </a:pPr>
            <a:r>
              <a:rPr b="1" lang="sv-SE" sz="2300">
                <a:latin typeface="Arial"/>
                <a:ea typeface="Arial"/>
                <a:cs typeface="Arial"/>
                <a:sym typeface="Arial"/>
              </a:rPr>
              <a:t>Uneven team commitment</a:t>
            </a:r>
            <a:r>
              <a:rPr lang="sv-SE" sz="2300">
                <a:latin typeface="Arial"/>
                <a:ea typeface="Arial"/>
                <a:cs typeface="Arial"/>
                <a:sym typeface="Arial"/>
              </a:rPr>
              <a:t> throughout the development process may affect project timelines and quality.</a:t>
            </a:r>
            <a:endParaRPr sz="23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latin typeface="Arial"/>
              <a:ea typeface="Arial"/>
              <a:cs typeface="Arial"/>
              <a:sym typeface="Arial"/>
            </a:endParaRPr>
          </a:p>
          <a:p>
            <a:pPr indent="-1397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t/>
            </a:r>
            <a:endParaRPr sz="2300"/>
          </a:p>
        </p:txBody>
      </p:sp>
      <p:sp>
        <p:nvSpPr>
          <p:cNvPr id="191" name="Google Shape;191;g2d4346dc154_0_48"/>
          <p:cNvSpPr txBox="1"/>
          <p:nvPr>
            <p:ph idx="12" type="sldNum"/>
          </p:nvPr>
        </p:nvSpPr>
        <p:spPr>
          <a:xfrm>
            <a:off x="9552518" y="6597650"/>
            <a:ext cx="575700" cy="2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-SE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d4346dc154_0_54"/>
          <p:cNvSpPr txBox="1"/>
          <p:nvPr>
            <p:ph type="title"/>
          </p:nvPr>
        </p:nvSpPr>
        <p:spPr>
          <a:xfrm>
            <a:off x="609600" y="527718"/>
            <a:ext cx="109728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3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Quality Assurance Procedures</a:t>
            </a:r>
            <a:endParaRPr sz="32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97" name="Google Shape;197;g2d4346dc154_0_54"/>
          <p:cNvSpPr txBox="1"/>
          <p:nvPr>
            <p:ph idx="1" type="body"/>
          </p:nvPr>
        </p:nvSpPr>
        <p:spPr>
          <a:xfrm>
            <a:off x="609600" y="1658150"/>
            <a:ext cx="5954700" cy="38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SzPts val="3200"/>
              <a:buChar char="✅"/>
            </a:pPr>
            <a:r>
              <a:rPr b="1" lang="sv-SE"/>
              <a:t>Three environments</a:t>
            </a:r>
            <a:endParaRPr b="1"/>
          </a:p>
          <a:p>
            <a:pPr indent="-393700" lvl="1" marL="914400" rtl="0" algn="l">
              <a:spcBef>
                <a:spcPts val="0"/>
              </a:spcBef>
              <a:spcAft>
                <a:spcPts val="0"/>
              </a:spcAft>
              <a:buSzPts val="2600"/>
              <a:buChar char="–"/>
            </a:pPr>
            <a:r>
              <a:rPr b="1" lang="sv-SE" sz="2600"/>
              <a:t>Dev: ongoing development</a:t>
            </a:r>
            <a:endParaRPr b="1" sz="2600"/>
          </a:p>
          <a:p>
            <a:pPr indent="-393700" lvl="1" marL="914400" rtl="0" algn="l">
              <a:spcBef>
                <a:spcPts val="0"/>
              </a:spcBef>
              <a:spcAft>
                <a:spcPts val="0"/>
              </a:spcAft>
              <a:buSzPts val="2600"/>
              <a:buChar char="–"/>
            </a:pPr>
            <a:r>
              <a:rPr b="1" lang="sv-SE" sz="2600"/>
              <a:t>QA: testing features</a:t>
            </a:r>
            <a:endParaRPr b="1" sz="2600"/>
          </a:p>
          <a:p>
            <a:pPr indent="-393700" lvl="1" marL="914400" rtl="0" algn="l">
              <a:spcBef>
                <a:spcPts val="0"/>
              </a:spcBef>
              <a:spcAft>
                <a:spcPts val="0"/>
              </a:spcAft>
              <a:buSzPts val="2600"/>
              <a:buChar char="–"/>
            </a:pPr>
            <a:r>
              <a:rPr b="1" lang="sv-SE" sz="2600"/>
              <a:t>Production: stable release</a:t>
            </a:r>
            <a:endParaRPr b="1" sz="2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SzPts val="3200"/>
              <a:buChar char="✅"/>
            </a:pPr>
            <a:r>
              <a:rPr b="1" lang="sv-SE"/>
              <a:t>CI</a:t>
            </a:r>
            <a:endParaRPr b="1"/>
          </a:p>
          <a:p>
            <a:pPr indent="-393700" lvl="1" marL="914400" rtl="0" algn="l">
              <a:spcBef>
                <a:spcPts val="0"/>
              </a:spcBef>
              <a:spcAft>
                <a:spcPts val="0"/>
              </a:spcAft>
              <a:buSzPts val="2600"/>
              <a:buChar char="–"/>
            </a:pPr>
            <a:r>
              <a:rPr b="1" lang="sv-SE" sz="2600"/>
              <a:t>Format style and data types checks on every pull request</a:t>
            </a:r>
            <a:endParaRPr b="1" sz="2600"/>
          </a:p>
        </p:txBody>
      </p:sp>
      <p:sp>
        <p:nvSpPr>
          <p:cNvPr id="198" name="Google Shape;198;g2d4346dc154_0_54"/>
          <p:cNvSpPr txBox="1"/>
          <p:nvPr>
            <p:ph idx="12" type="sldNum"/>
          </p:nvPr>
        </p:nvSpPr>
        <p:spPr>
          <a:xfrm>
            <a:off x="9552518" y="6597650"/>
            <a:ext cx="575700" cy="2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-SE"/>
              <a:t>‹#›</a:t>
            </a:fld>
            <a:endParaRPr/>
          </a:p>
        </p:txBody>
      </p:sp>
      <p:pic>
        <p:nvPicPr>
          <p:cNvPr id="199" name="Google Shape;199;g2d4346dc154_0_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58175" y="4369200"/>
            <a:ext cx="2571600" cy="1417800"/>
          </a:xfrm>
          <a:prstGeom prst="roundRect">
            <a:avLst>
              <a:gd fmla="val 16667" name="adj"/>
            </a:avLst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00" name="Google Shape;200;g2d4346dc154_0_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22175" y="1213525"/>
            <a:ext cx="2571601" cy="27923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d4346dc154_0_78"/>
          <p:cNvSpPr txBox="1"/>
          <p:nvPr>
            <p:ph type="title"/>
          </p:nvPr>
        </p:nvSpPr>
        <p:spPr>
          <a:xfrm>
            <a:off x="609600" y="527718"/>
            <a:ext cx="109728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3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Quality Assurance Procedures</a:t>
            </a:r>
            <a:endParaRPr sz="32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06" name="Google Shape;206;g2d4346dc154_0_78"/>
          <p:cNvSpPr txBox="1"/>
          <p:nvPr>
            <p:ph idx="1" type="body"/>
          </p:nvPr>
        </p:nvSpPr>
        <p:spPr>
          <a:xfrm>
            <a:off x="609600" y="1658150"/>
            <a:ext cx="6814800" cy="38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SzPts val="3200"/>
              <a:buChar char="✅"/>
            </a:pPr>
            <a:r>
              <a:rPr b="1" lang="sv-SE"/>
              <a:t>Pull Request Approval Process</a:t>
            </a:r>
            <a:endParaRPr b="1"/>
          </a:p>
          <a:p>
            <a:pPr indent="-393700" lvl="1" marL="914400" rtl="0" algn="l">
              <a:spcBef>
                <a:spcPts val="0"/>
              </a:spcBef>
              <a:spcAft>
                <a:spcPts val="0"/>
              </a:spcAft>
              <a:buSzPts val="2600"/>
              <a:buChar char="–"/>
            </a:pPr>
            <a:r>
              <a:rPr b="1" lang="sv-SE" sz="2600"/>
              <a:t>In order to merge a new feature, at least one approval apart from the developer will be required.</a:t>
            </a:r>
            <a:endParaRPr b="1" sz="2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SzPts val="3200"/>
              <a:buChar char="✅"/>
            </a:pPr>
            <a:r>
              <a:rPr b="1" lang="sv-SE"/>
              <a:t>Unit/E2E Testing</a:t>
            </a:r>
            <a:endParaRPr b="1"/>
          </a:p>
          <a:p>
            <a:pPr indent="-393700" lvl="1" marL="914400" rtl="0" algn="l">
              <a:spcBef>
                <a:spcPts val="0"/>
              </a:spcBef>
              <a:spcAft>
                <a:spcPts val="0"/>
              </a:spcAft>
              <a:buSzPts val="2600"/>
              <a:buChar char="–"/>
            </a:pPr>
            <a:r>
              <a:rPr b="1" lang="sv-SE" sz="2600"/>
              <a:t>Ensuring that new features doesn’t introduce bugs in the code.</a:t>
            </a:r>
            <a:endParaRPr b="1" sz="2600"/>
          </a:p>
        </p:txBody>
      </p:sp>
      <p:sp>
        <p:nvSpPr>
          <p:cNvPr id="207" name="Google Shape;207;g2d4346dc154_0_78"/>
          <p:cNvSpPr txBox="1"/>
          <p:nvPr>
            <p:ph idx="12" type="sldNum"/>
          </p:nvPr>
        </p:nvSpPr>
        <p:spPr>
          <a:xfrm>
            <a:off x="9552518" y="6597650"/>
            <a:ext cx="575700" cy="2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-SE"/>
              <a:t>‹#›</a:t>
            </a:fld>
            <a:endParaRPr/>
          </a:p>
        </p:txBody>
      </p:sp>
      <p:pic>
        <p:nvPicPr>
          <p:cNvPr id="208" name="Google Shape;208;g2d4346dc154_0_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21750" y="4258475"/>
            <a:ext cx="1148250" cy="153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g2d4346dc154_0_78"/>
          <p:cNvPicPr preferRelativeResize="0"/>
          <p:nvPr/>
        </p:nvPicPr>
        <p:blipFill rotWithShape="1">
          <a:blip r:embed="rId4">
            <a:alphaModFix/>
          </a:blip>
          <a:srcRect b="16203" l="32785" r="34170" t="15458"/>
          <a:stretch/>
        </p:blipFill>
        <p:spPr>
          <a:xfrm>
            <a:off x="8281850" y="4758850"/>
            <a:ext cx="1148250" cy="1335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g2d4346dc154_0_7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741950" y="4238275"/>
            <a:ext cx="1531001" cy="1531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g2d4346dc154_0_7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81150" y="2279862"/>
            <a:ext cx="1148250" cy="114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g2d4346dc154_0_7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204025" y="2279862"/>
            <a:ext cx="1148250" cy="114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g2d4346dc154_0_7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086138" y="2213975"/>
            <a:ext cx="922799" cy="922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g2d4346dc154_0_78"/>
          <p:cNvPicPr preferRelativeResize="0"/>
          <p:nvPr/>
        </p:nvPicPr>
        <p:blipFill rotWithShape="1">
          <a:blip r:embed="rId8">
            <a:alphaModFix/>
          </a:blip>
          <a:srcRect b="9844" l="10588" r="10152" t="10890"/>
          <a:stretch/>
        </p:blipFill>
        <p:spPr>
          <a:xfrm>
            <a:off x="7967425" y="1657775"/>
            <a:ext cx="575700" cy="5757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15" name="Google Shape;215;g2d4346dc154_0_78"/>
          <p:cNvPicPr preferRelativeResize="0"/>
          <p:nvPr/>
        </p:nvPicPr>
        <p:blipFill rotWithShape="1">
          <a:blip r:embed="rId8">
            <a:alphaModFix/>
          </a:blip>
          <a:srcRect b="9844" l="10588" r="10152" t="10890"/>
          <a:stretch/>
        </p:blipFill>
        <p:spPr>
          <a:xfrm>
            <a:off x="10490300" y="1657775"/>
            <a:ext cx="575700" cy="5757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d4346dc154_0_60"/>
          <p:cNvSpPr txBox="1"/>
          <p:nvPr>
            <p:ph type="title"/>
          </p:nvPr>
        </p:nvSpPr>
        <p:spPr>
          <a:xfrm>
            <a:off x="609600" y="451518"/>
            <a:ext cx="109728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3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Technologies (consideration)</a:t>
            </a:r>
            <a:endParaRPr sz="32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21" name="Google Shape;221;g2d4346dc154_0_60"/>
          <p:cNvSpPr txBox="1"/>
          <p:nvPr>
            <p:ph idx="12" type="sldNum"/>
          </p:nvPr>
        </p:nvSpPr>
        <p:spPr>
          <a:xfrm>
            <a:off x="9552518" y="6597650"/>
            <a:ext cx="575700" cy="2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-SE"/>
              <a:t>‹#›</a:t>
            </a:fld>
            <a:endParaRPr/>
          </a:p>
        </p:txBody>
      </p:sp>
      <p:pic>
        <p:nvPicPr>
          <p:cNvPr id="222" name="Google Shape;222;g2d4346dc154_0_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28825" y="3112573"/>
            <a:ext cx="691500" cy="695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223" name="Google Shape;223;g2d4346dc154_0_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79455" y="3112573"/>
            <a:ext cx="661200" cy="695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224" name="Google Shape;224;g2d4346dc154_0_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28823" y="2057756"/>
            <a:ext cx="676440" cy="5704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g2d4346dc154_0_6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27361" y="2029764"/>
            <a:ext cx="676500" cy="626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226" name="Google Shape;226;g2d4346dc154_0_60"/>
          <p:cNvSpPr txBox="1"/>
          <p:nvPr>
            <p:ph idx="1" type="body"/>
          </p:nvPr>
        </p:nvSpPr>
        <p:spPr>
          <a:xfrm>
            <a:off x="945150" y="2125150"/>
            <a:ext cx="3316800" cy="462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31800" lvl="0" marL="457200" rtl="0" algn="l">
              <a:lnSpc>
                <a:spcPct val="200000"/>
              </a:lnSpc>
              <a:spcBef>
                <a:spcPts val="360"/>
              </a:spcBef>
              <a:spcAft>
                <a:spcPts val="0"/>
              </a:spcAft>
              <a:buSzPts val="3200"/>
              <a:buChar char="📲"/>
            </a:pPr>
            <a:r>
              <a:rPr b="1" lang="sv-SE"/>
              <a:t>Framework</a:t>
            </a:r>
            <a:endParaRPr b="1" sz="1100"/>
          </a:p>
          <a:p>
            <a:pPr indent="-431800" lvl="0" marL="457200" rtl="0" algn="l">
              <a:lnSpc>
                <a:spcPct val="200000"/>
              </a:lnSpc>
              <a:spcBef>
                <a:spcPts val="360"/>
              </a:spcBef>
              <a:spcAft>
                <a:spcPts val="0"/>
              </a:spcAft>
              <a:buSzPts val="3200"/>
              <a:buChar char="📲"/>
            </a:pPr>
            <a:r>
              <a:rPr b="1" lang="sv-SE"/>
              <a:t>Data </a:t>
            </a:r>
            <a:r>
              <a:rPr b="1" lang="sv-SE"/>
              <a:t>retrieving</a:t>
            </a:r>
            <a:endParaRPr b="1"/>
          </a:p>
          <a:p>
            <a:pPr indent="-431800" lvl="0" marL="457200" rtl="0" algn="l">
              <a:lnSpc>
                <a:spcPct val="200000"/>
              </a:lnSpc>
              <a:spcBef>
                <a:spcPts val="360"/>
              </a:spcBef>
              <a:spcAft>
                <a:spcPts val="0"/>
              </a:spcAft>
              <a:buSzPts val="3200"/>
              <a:buChar char="📲"/>
            </a:pPr>
            <a:r>
              <a:rPr b="1" lang="sv-SE"/>
              <a:t>Database </a:t>
            </a:r>
            <a:endParaRPr b="1"/>
          </a:p>
          <a:p>
            <a:pPr indent="-139700" lvl="0" marL="342900" rtl="0" algn="l">
              <a:lnSpc>
                <a:spcPct val="2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t/>
            </a:r>
            <a:endParaRPr/>
          </a:p>
        </p:txBody>
      </p:sp>
      <p:cxnSp>
        <p:nvCxnSpPr>
          <p:cNvPr id="227" name="Google Shape;227;g2d4346dc154_0_60"/>
          <p:cNvCxnSpPr/>
          <p:nvPr/>
        </p:nvCxnSpPr>
        <p:spPr>
          <a:xfrm flipH="1">
            <a:off x="5399419" y="3031461"/>
            <a:ext cx="295500" cy="9564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8" name="Google Shape;228;g2d4346dc154_0_60"/>
          <p:cNvSpPr/>
          <p:nvPr/>
        </p:nvSpPr>
        <p:spPr>
          <a:xfrm rot="-5400000">
            <a:off x="6611696" y="3089800"/>
            <a:ext cx="1418400" cy="816600"/>
          </a:xfrm>
          <a:prstGeom prst="mathEqual">
            <a:avLst>
              <a:gd fmla="val 8667" name="adj1"/>
              <a:gd fmla="val 11609" name="adj2"/>
            </a:avLst>
          </a:prstGeom>
          <a:solidFill>
            <a:srgbClr val="70707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9" name="Google Shape;229;g2d4346dc154_0_6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913778" y="3031462"/>
            <a:ext cx="816646" cy="8208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0" name="Google Shape;230;g2d4346dc154_0_60"/>
          <p:cNvCxnSpPr/>
          <p:nvPr/>
        </p:nvCxnSpPr>
        <p:spPr>
          <a:xfrm flipH="1">
            <a:off x="5321634" y="1853500"/>
            <a:ext cx="289200" cy="8619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31" name="Google Shape;231;g2d4346dc154_0_6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664175" y="3959350"/>
            <a:ext cx="3569989" cy="95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2d4346dc154_0_66"/>
          <p:cNvSpPr txBox="1"/>
          <p:nvPr>
            <p:ph type="title"/>
          </p:nvPr>
        </p:nvSpPr>
        <p:spPr>
          <a:xfrm>
            <a:off x="609600" y="527718"/>
            <a:ext cx="109728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3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Not Addressing</a:t>
            </a:r>
            <a:endParaRPr sz="32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37" name="Google Shape;237;g2d4346dc154_0_66"/>
          <p:cNvSpPr txBox="1"/>
          <p:nvPr>
            <p:ph idx="1" type="body"/>
          </p:nvPr>
        </p:nvSpPr>
        <p:spPr>
          <a:xfrm>
            <a:off x="792750" y="1667950"/>
            <a:ext cx="10972800" cy="284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93700" lvl="0" marL="457200" rtl="0" algn="l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E06666"/>
              </a:buClr>
              <a:buSzPts val="2600"/>
              <a:buChar char="✘"/>
            </a:pPr>
            <a:r>
              <a:rPr b="1" lang="sv-SE" sz="2600">
                <a:solidFill>
                  <a:srgbClr val="7F7F7F"/>
                </a:solidFill>
              </a:rPr>
              <a:t>Student enrollment management</a:t>
            </a:r>
            <a:endParaRPr b="1" sz="2600">
              <a:solidFill>
                <a:srgbClr val="7F7F7F"/>
              </a:solidFill>
            </a:endParaRPr>
          </a:p>
          <a:p>
            <a:pPr indent="-3937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2600"/>
              <a:buChar char="✘"/>
            </a:pPr>
            <a:r>
              <a:rPr b="1" lang="sv-SE" sz="2600">
                <a:solidFill>
                  <a:srgbClr val="7F7F7F"/>
                </a:solidFill>
              </a:rPr>
              <a:t>Financial aspects of programme planning</a:t>
            </a:r>
            <a:endParaRPr b="1" sz="2600">
              <a:solidFill>
                <a:srgbClr val="7F7F7F"/>
              </a:solidFill>
            </a:endParaRPr>
          </a:p>
          <a:p>
            <a:pPr indent="-3937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2600"/>
              <a:buChar char="✘"/>
            </a:pPr>
            <a:r>
              <a:rPr b="1" lang="sv-SE" sz="2600">
                <a:solidFill>
                  <a:srgbClr val="7F7F7F"/>
                </a:solidFill>
              </a:rPr>
              <a:t>Curriculum content creation</a:t>
            </a:r>
            <a:endParaRPr b="1" sz="2600">
              <a:solidFill>
                <a:srgbClr val="7F7F7F"/>
              </a:solidFill>
            </a:endParaRPr>
          </a:p>
          <a:p>
            <a:pPr indent="-3937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2600"/>
              <a:buChar char="✘"/>
            </a:pPr>
            <a:r>
              <a:rPr b="1" lang="sv-SE" sz="2600">
                <a:solidFill>
                  <a:srgbClr val="7F7F7F"/>
                </a:solidFill>
              </a:rPr>
              <a:t>Student performance tracking or grading systems</a:t>
            </a:r>
            <a:endParaRPr b="1" sz="2600">
              <a:solidFill>
                <a:srgbClr val="7F7F7F"/>
              </a:solidFill>
            </a:endParaRPr>
          </a:p>
          <a:p>
            <a:pPr indent="-3937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2600"/>
              <a:buChar char="✘"/>
            </a:pPr>
            <a:r>
              <a:rPr b="1" lang="sv-SE" sz="2600">
                <a:solidFill>
                  <a:srgbClr val="7F7F7F"/>
                </a:solidFill>
              </a:rPr>
              <a:t>Integration with external accreditation bodies</a:t>
            </a:r>
            <a:endParaRPr b="1" sz="2600">
              <a:solidFill>
                <a:srgbClr val="7F7F7F"/>
              </a:solidFill>
            </a:endParaRPr>
          </a:p>
          <a:p>
            <a:pPr indent="-3937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2600"/>
              <a:buChar char="✘"/>
            </a:pPr>
            <a:r>
              <a:rPr b="1" lang="sv-SE" sz="2600">
                <a:solidFill>
                  <a:srgbClr val="7F7F7F"/>
                </a:solidFill>
              </a:rPr>
              <a:t>Direct modifications to university websites or databases</a:t>
            </a:r>
            <a:endParaRPr b="1" sz="2600">
              <a:solidFill>
                <a:srgbClr val="7F7F7F"/>
              </a:solidFill>
            </a:endParaRPr>
          </a:p>
          <a:p>
            <a:pPr indent="-13970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38" name="Google Shape;238;g2d4346dc154_0_66"/>
          <p:cNvSpPr txBox="1"/>
          <p:nvPr>
            <p:ph idx="12" type="sldNum"/>
          </p:nvPr>
        </p:nvSpPr>
        <p:spPr>
          <a:xfrm>
            <a:off x="9552518" y="6597650"/>
            <a:ext cx="575700" cy="2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-SE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2d4346dc154_0_72"/>
          <p:cNvSpPr txBox="1"/>
          <p:nvPr>
            <p:ph type="title"/>
          </p:nvPr>
        </p:nvSpPr>
        <p:spPr>
          <a:xfrm>
            <a:off x="609600" y="222918"/>
            <a:ext cx="109728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-SE" sz="3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Sprint 0 Report</a:t>
            </a:r>
            <a:endParaRPr/>
          </a:p>
        </p:txBody>
      </p:sp>
      <p:sp>
        <p:nvSpPr>
          <p:cNvPr id="244" name="Google Shape;244;g2d4346dc154_0_72"/>
          <p:cNvSpPr txBox="1"/>
          <p:nvPr>
            <p:ph idx="1" type="body"/>
          </p:nvPr>
        </p:nvSpPr>
        <p:spPr>
          <a:xfrm>
            <a:off x="609600" y="1124744"/>
            <a:ext cx="10972800" cy="47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800"/>
              <a:t>We had 3 meetings </a:t>
            </a:r>
            <a:r>
              <a:rPr lang="sv-SE" sz="3000"/>
              <a:t>: </a:t>
            </a:r>
            <a:endParaRPr sz="3000"/>
          </a:p>
          <a:p>
            <a:pPr indent="-393700" lvl="1" marL="914400" rtl="0" algn="l">
              <a:spcBef>
                <a:spcPts val="0"/>
              </a:spcBef>
              <a:spcAft>
                <a:spcPts val="0"/>
              </a:spcAft>
              <a:buSzPts val="2600"/>
              <a:buChar char="○"/>
            </a:pPr>
            <a:r>
              <a:rPr b="1" lang="sv-SE" sz="2600"/>
              <a:t>M</a:t>
            </a:r>
            <a:r>
              <a:rPr b="1" lang="sv-SE" sz="2600"/>
              <a:t>eeting the team</a:t>
            </a:r>
            <a:r>
              <a:rPr lang="sv-SE" sz="2600"/>
              <a:t> </a:t>
            </a:r>
            <a:endParaRPr sz="2600"/>
          </a:p>
          <a:p>
            <a:pPr indent="-393700" lvl="1" marL="914400" rtl="0" algn="l">
              <a:spcBef>
                <a:spcPts val="0"/>
              </a:spcBef>
              <a:spcAft>
                <a:spcPts val="0"/>
              </a:spcAft>
              <a:buSzPts val="2600"/>
              <a:buChar char="○"/>
            </a:pPr>
            <a:r>
              <a:rPr lang="sv-SE" sz="2600"/>
              <a:t>With one of the </a:t>
            </a:r>
            <a:r>
              <a:rPr b="1" lang="sv-SE" sz="2600"/>
              <a:t>supervisors </a:t>
            </a:r>
            <a:r>
              <a:rPr lang="sv-SE" sz="2600"/>
              <a:t>to meet them, discuss the beginning the project and share the platforms we decided to use</a:t>
            </a:r>
            <a:endParaRPr sz="2600"/>
          </a:p>
          <a:p>
            <a:pPr indent="-393700" lvl="1" marL="914400" rtl="0" algn="l">
              <a:spcBef>
                <a:spcPts val="0"/>
              </a:spcBef>
              <a:spcAft>
                <a:spcPts val="0"/>
              </a:spcAft>
              <a:buSzPts val="2600"/>
              <a:buChar char="○"/>
            </a:pPr>
            <a:r>
              <a:rPr lang="sv-SE" sz="2600"/>
              <a:t>With </a:t>
            </a:r>
            <a:r>
              <a:rPr b="1" lang="sv-SE" sz="2600"/>
              <a:t>the team </a:t>
            </a:r>
            <a:r>
              <a:rPr lang="sv-SE" sz="2600"/>
              <a:t>to divide up the work for the sprint</a:t>
            </a:r>
            <a:endParaRPr sz="2600"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800"/>
              <a:t>As a team, we discussed: </a:t>
            </a:r>
            <a:endParaRPr sz="2900"/>
          </a:p>
          <a:p>
            <a:pPr indent="-393700" lvl="1" marL="914400" rtl="0" algn="l">
              <a:spcBef>
                <a:spcPts val="0"/>
              </a:spcBef>
              <a:spcAft>
                <a:spcPts val="0"/>
              </a:spcAft>
              <a:buSzPts val="2600"/>
              <a:buChar char="○"/>
            </a:pPr>
            <a:r>
              <a:rPr lang="sv-SE" sz="2600"/>
              <a:t>Our vision of the project</a:t>
            </a:r>
            <a:endParaRPr sz="2600"/>
          </a:p>
          <a:p>
            <a:pPr indent="-393700" lvl="1" marL="914400" rtl="0" algn="l">
              <a:spcBef>
                <a:spcPts val="0"/>
              </a:spcBef>
              <a:spcAft>
                <a:spcPts val="0"/>
              </a:spcAft>
              <a:buSzPts val="2600"/>
              <a:buChar char="○"/>
            </a:pPr>
            <a:r>
              <a:rPr lang="sv-SE" sz="2600"/>
              <a:t>The rules to ensure a good progress</a:t>
            </a:r>
            <a:endParaRPr sz="2600"/>
          </a:p>
          <a:p>
            <a:pPr indent="-393700" lvl="1" marL="914400" rtl="0" algn="l">
              <a:spcBef>
                <a:spcPts val="0"/>
              </a:spcBef>
              <a:spcAft>
                <a:spcPts val="0"/>
              </a:spcAft>
              <a:buSzPts val="2600"/>
              <a:buChar char="○"/>
            </a:pPr>
            <a:r>
              <a:rPr lang="sv-SE" sz="2600"/>
              <a:t>The different roles in the team</a:t>
            </a:r>
            <a:endParaRPr sz="2600"/>
          </a:p>
          <a:p>
            <a:pPr indent="-393700" lvl="1" marL="914400" rtl="0" algn="l">
              <a:spcBef>
                <a:spcPts val="0"/>
              </a:spcBef>
              <a:spcAft>
                <a:spcPts val="0"/>
              </a:spcAft>
              <a:buSzPts val="2600"/>
              <a:buChar char="○"/>
            </a:pPr>
            <a:r>
              <a:rPr lang="sv-SE" sz="2600"/>
              <a:t>The technologies chosen to implement</a:t>
            </a:r>
            <a:endParaRPr sz="2600"/>
          </a:p>
        </p:txBody>
      </p:sp>
      <p:sp>
        <p:nvSpPr>
          <p:cNvPr id="245" name="Google Shape;245;g2d4346dc154_0_72"/>
          <p:cNvSpPr txBox="1"/>
          <p:nvPr>
            <p:ph idx="12" type="sldNum"/>
          </p:nvPr>
        </p:nvSpPr>
        <p:spPr>
          <a:xfrm>
            <a:off x="9552518" y="6597650"/>
            <a:ext cx="575700" cy="2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-SE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2d4376c4162_0_4"/>
          <p:cNvSpPr txBox="1"/>
          <p:nvPr>
            <p:ph type="title"/>
          </p:nvPr>
        </p:nvSpPr>
        <p:spPr>
          <a:xfrm>
            <a:off x="609600" y="222918"/>
            <a:ext cx="109728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-SE" sz="3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Sprint 0 Report</a:t>
            </a:r>
            <a:endParaRPr/>
          </a:p>
        </p:txBody>
      </p:sp>
      <p:sp>
        <p:nvSpPr>
          <p:cNvPr id="251" name="Google Shape;251;g2d4376c4162_0_4"/>
          <p:cNvSpPr txBox="1"/>
          <p:nvPr>
            <p:ph idx="1" type="body"/>
          </p:nvPr>
        </p:nvSpPr>
        <p:spPr>
          <a:xfrm>
            <a:off x="609600" y="1124744"/>
            <a:ext cx="10972800" cy="47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sv-SE" sz="2800"/>
              <a:t>Difficulties experienced</a:t>
            </a:r>
            <a:r>
              <a:rPr lang="sv-SE" sz="2800"/>
              <a:t> during this first week : </a:t>
            </a:r>
            <a:endParaRPr sz="2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  <a:p>
            <a:pPr indent="-412750" lvl="0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900"/>
              <a:buChar char="•"/>
            </a:pPr>
            <a:r>
              <a:rPr lang="sv-SE" sz="2900"/>
              <a:t>Finding the best time to meet (with supervisors and the team)</a:t>
            </a:r>
            <a:endParaRPr sz="2900"/>
          </a:p>
          <a:p>
            <a:pPr indent="-406400" lvl="0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sv-SE" sz="2800"/>
              <a:t>Finding the most practical communication channel </a:t>
            </a:r>
            <a:endParaRPr sz="2800"/>
          </a:p>
          <a:p>
            <a:pPr indent="-406400" lvl="0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sv-SE" sz="2800"/>
              <a:t>Deciding the role distribution</a:t>
            </a:r>
            <a:endParaRPr sz="2800"/>
          </a:p>
          <a:p>
            <a:pPr indent="-406400" lvl="0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sv-SE" sz="2800"/>
              <a:t>Setting up a meeting with the supervisors</a:t>
            </a:r>
            <a:endParaRPr sz="2800"/>
          </a:p>
        </p:txBody>
      </p:sp>
      <p:sp>
        <p:nvSpPr>
          <p:cNvPr id="252" name="Google Shape;252;g2d4376c4162_0_4"/>
          <p:cNvSpPr txBox="1"/>
          <p:nvPr>
            <p:ph idx="12" type="sldNum"/>
          </p:nvPr>
        </p:nvSpPr>
        <p:spPr>
          <a:xfrm>
            <a:off x="9552518" y="6597650"/>
            <a:ext cx="575700" cy="2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-SE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30ade51e7d0_2_0"/>
          <p:cNvSpPr txBox="1"/>
          <p:nvPr>
            <p:ph type="title"/>
          </p:nvPr>
        </p:nvSpPr>
        <p:spPr>
          <a:xfrm>
            <a:off x="609600" y="222918"/>
            <a:ext cx="109728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-SE" sz="3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Time spent by</a:t>
            </a:r>
            <a:r>
              <a:rPr lang="sv-SE"/>
              <a:t> </a:t>
            </a:r>
            <a:r>
              <a:rPr lang="sv-SE" sz="3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every member</a:t>
            </a:r>
            <a:endParaRPr/>
          </a:p>
        </p:txBody>
      </p:sp>
      <p:sp>
        <p:nvSpPr>
          <p:cNvPr id="258" name="Google Shape;258;g30ade51e7d0_2_0"/>
          <p:cNvSpPr txBox="1"/>
          <p:nvPr>
            <p:ph idx="12" type="sldNum"/>
          </p:nvPr>
        </p:nvSpPr>
        <p:spPr>
          <a:xfrm>
            <a:off x="9552518" y="6597650"/>
            <a:ext cx="575700" cy="2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-SE"/>
              <a:t>‹#›</a:t>
            </a:fld>
            <a:endParaRPr/>
          </a:p>
        </p:txBody>
      </p:sp>
      <p:graphicFrame>
        <p:nvGraphicFramePr>
          <p:cNvPr id="259" name="Google Shape;259;g30ade51e7d0_2_0"/>
          <p:cNvGraphicFramePr/>
          <p:nvPr/>
        </p:nvGraphicFramePr>
        <p:xfrm>
          <a:off x="1439550" y="10228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{4867A121-6AA0-402D-81BA-01C20DE2DF13}</a:tableStyleId>
              </a:tblPr>
              <a:tblGrid>
                <a:gridCol w="4656450"/>
                <a:gridCol w="4656450"/>
              </a:tblGrid>
              <a:tr h="3812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sv-SE" sz="2000"/>
                        <a:t>Team Member</a:t>
                      </a:r>
                      <a:endParaRPr b="1" sz="2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sv-SE" sz="2000"/>
                        <a:t>Hours </a:t>
                      </a:r>
                      <a:r>
                        <a:rPr b="1" lang="sv-SE" sz="2000"/>
                        <a:t>spent on Sprint 0</a:t>
                      </a:r>
                      <a:endParaRPr b="1" sz="2000"/>
                    </a:p>
                  </a:txBody>
                  <a:tcPr marT="91425" marB="91425" marR="91425" marL="91425"/>
                </a:tc>
              </a:tr>
              <a:tr h="3455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24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sv-SE" sz="1700">
                          <a:solidFill>
                            <a:schemeClr val="dk1"/>
                          </a:solidFill>
                        </a:rPr>
                        <a:t>Andrea Cataluffi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sv-SE"/>
                        <a:t>5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45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sv-SE" sz="1700">
                          <a:solidFill>
                            <a:schemeClr val="dk1"/>
                          </a:solidFill>
                        </a:rPr>
                        <a:t>Carlos Gálvez</a:t>
                      </a:r>
                      <a:endParaRPr sz="1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sv-SE"/>
                        <a:t>4.5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45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sv-SE" sz="1700">
                          <a:solidFill>
                            <a:schemeClr val="dk1"/>
                          </a:solidFill>
                        </a:rPr>
                        <a:t>Giuseppe Vitello</a:t>
                      </a:r>
                      <a:endParaRPr sz="1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sv-SE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45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sv-SE" sz="1700">
                          <a:solidFill>
                            <a:schemeClr val="dk1"/>
                          </a:solidFill>
                        </a:rPr>
                        <a:t>Satvik Sharma</a:t>
                      </a:r>
                      <a:endParaRPr sz="1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sv-SE"/>
                        <a:t>5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100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sv-SE" sz="1700">
                          <a:solidFill>
                            <a:schemeClr val="dk1"/>
                          </a:solidFill>
                        </a:rPr>
                        <a:t>Maša Pejović</a:t>
                      </a:r>
                      <a:endParaRPr sz="1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sv-SE"/>
                        <a:t>4.5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45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sv-SE" sz="1700">
                          <a:solidFill>
                            <a:schemeClr val="dk1"/>
                          </a:solidFill>
                        </a:rPr>
                        <a:t>Clara Despres</a:t>
                      </a:r>
                      <a:endParaRPr sz="1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sv-SE"/>
                        <a:t>4.5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45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sv-SE" sz="1700">
                          <a:solidFill>
                            <a:schemeClr val="dk1"/>
                          </a:solidFill>
                        </a:rPr>
                        <a:t>José Miguel Quintana</a:t>
                      </a:r>
                      <a:endParaRPr sz="1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sv-SE"/>
                        <a:t>4.5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45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sv-SE" sz="1700">
                          <a:solidFill>
                            <a:schemeClr val="dk1"/>
                          </a:solidFill>
                        </a:rPr>
                        <a:t>Ali Hajizadeh Idloo</a:t>
                      </a:r>
                      <a:endParaRPr sz="1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sv-SE"/>
                        <a:t>5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45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sv-SE" sz="1700">
                          <a:solidFill>
                            <a:schemeClr val="dk1"/>
                          </a:solidFill>
                        </a:rPr>
                        <a:t>Pilar Bocage</a:t>
                      </a:r>
                      <a:endParaRPr sz="1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sv-SE"/>
                        <a:t>2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0ade51e7d0_2_6"/>
          <p:cNvSpPr txBox="1"/>
          <p:nvPr>
            <p:ph type="title"/>
          </p:nvPr>
        </p:nvSpPr>
        <p:spPr>
          <a:xfrm>
            <a:off x="609600" y="222918"/>
            <a:ext cx="109728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3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Project Overview</a:t>
            </a:r>
            <a:endParaRPr/>
          </a:p>
        </p:txBody>
      </p:sp>
      <p:sp>
        <p:nvSpPr>
          <p:cNvPr id="78" name="Google Shape;78;g30ade51e7d0_2_6"/>
          <p:cNvSpPr txBox="1"/>
          <p:nvPr>
            <p:ph idx="1" type="body"/>
          </p:nvPr>
        </p:nvSpPr>
        <p:spPr>
          <a:xfrm>
            <a:off x="609600" y="1124744"/>
            <a:ext cx="10972800" cy="47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397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1" lang="sv-SE" sz="3000"/>
              <a:t>Context :</a:t>
            </a:r>
            <a:endParaRPr b="1" sz="3000"/>
          </a:p>
          <a:p>
            <a:pPr indent="-1397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lang="sv-SE" sz="3000"/>
              <a:t>University </a:t>
            </a:r>
            <a:r>
              <a:rPr lang="sv-SE" sz="3000"/>
              <a:t>programs</a:t>
            </a:r>
            <a:r>
              <a:rPr lang="sv-SE" sz="3000"/>
              <a:t> can be quite tough to navigate and </a:t>
            </a:r>
            <a:r>
              <a:rPr lang="sv-SE" sz="3000"/>
              <a:t>finding</a:t>
            </a:r>
            <a:endParaRPr sz="3000"/>
          </a:p>
          <a:p>
            <a:pPr indent="-1397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lang="sv-SE" sz="3000"/>
              <a:t>all the information you need about the courses you want to take</a:t>
            </a:r>
            <a:endParaRPr sz="3000"/>
          </a:p>
          <a:p>
            <a:pPr indent="-1397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lang="sv-SE" sz="3000"/>
              <a:t>can be quite tricky.</a:t>
            </a:r>
            <a:endParaRPr sz="3000"/>
          </a:p>
          <a:p>
            <a:pPr indent="-1397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t/>
            </a:r>
            <a:endParaRPr/>
          </a:p>
          <a:p>
            <a:pPr indent="-1397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1" lang="sv-SE" sz="3000"/>
              <a:t>G</a:t>
            </a:r>
            <a:r>
              <a:rPr b="1" lang="sv-SE" sz="3000"/>
              <a:t>oal of this project : </a:t>
            </a:r>
            <a:endParaRPr b="1" sz="3000"/>
          </a:p>
          <a:p>
            <a:pPr indent="-1397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lang="sv-SE" sz="3000"/>
              <a:t>Develop a </a:t>
            </a:r>
            <a:r>
              <a:rPr lang="sv-SE" sz="3000"/>
              <a:t>user-friendly</a:t>
            </a:r>
            <a:r>
              <a:rPr lang="sv-SE" sz="3000"/>
              <a:t> interface that would automatically collect</a:t>
            </a:r>
            <a:endParaRPr sz="3000"/>
          </a:p>
          <a:p>
            <a:pPr indent="-1397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lang="sv-SE" sz="3000"/>
              <a:t>the data about courses on the website to make it easier to navigate </a:t>
            </a:r>
            <a:endParaRPr sz="3000"/>
          </a:p>
          <a:p>
            <a:pPr indent="-1397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lang="sv-SE" sz="3000"/>
              <a:t>and get information about the requirements of any course.</a:t>
            </a:r>
            <a:endParaRPr sz="3000"/>
          </a:p>
        </p:txBody>
      </p:sp>
      <p:sp>
        <p:nvSpPr>
          <p:cNvPr id="79" name="Google Shape;79;g30ade51e7d0_2_6"/>
          <p:cNvSpPr txBox="1"/>
          <p:nvPr>
            <p:ph idx="12" type="sldNum"/>
          </p:nvPr>
        </p:nvSpPr>
        <p:spPr>
          <a:xfrm>
            <a:off x="9552518" y="6597650"/>
            <a:ext cx="575700" cy="2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-SE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0ade51e7d0_2_12"/>
          <p:cNvSpPr txBox="1"/>
          <p:nvPr>
            <p:ph type="title"/>
          </p:nvPr>
        </p:nvSpPr>
        <p:spPr>
          <a:xfrm>
            <a:off x="609600" y="2127918"/>
            <a:ext cx="109728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-SE"/>
              <a:t>Any question ?</a:t>
            </a:r>
            <a:endParaRPr/>
          </a:p>
        </p:txBody>
      </p:sp>
      <p:sp>
        <p:nvSpPr>
          <p:cNvPr id="265" name="Google Shape;265;g30ade51e7d0_2_12"/>
          <p:cNvSpPr txBox="1"/>
          <p:nvPr>
            <p:ph idx="12" type="sldNum"/>
          </p:nvPr>
        </p:nvSpPr>
        <p:spPr>
          <a:xfrm>
            <a:off x="9552518" y="6597650"/>
            <a:ext cx="575700" cy="2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-SE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"/>
          <p:cNvSpPr txBox="1"/>
          <p:nvPr>
            <p:ph type="title"/>
          </p:nvPr>
        </p:nvSpPr>
        <p:spPr>
          <a:xfrm>
            <a:off x="609600" y="222918"/>
            <a:ext cx="10972800" cy="6858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-SE"/>
              <a:t>Our team</a:t>
            </a:r>
            <a:endParaRPr/>
          </a:p>
        </p:txBody>
      </p:sp>
      <p:sp>
        <p:nvSpPr>
          <p:cNvPr id="85" name="Google Shape;85;p2"/>
          <p:cNvSpPr txBox="1"/>
          <p:nvPr>
            <p:ph idx="1" type="body"/>
          </p:nvPr>
        </p:nvSpPr>
        <p:spPr>
          <a:xfrm>
            <a:off x="609600" y="1019850"/>
            <a:ext cx="10972800" cy="481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650">
              <a:highlight>
                <a:srgbClr val="F5F5F5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0000"/>
              </a:lnSpc>
              <a:spcBef>
                <a:spcPts val="170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sv-SE" sz="2650">
                <a:highlight>
                  <a:srgbClr val="F5F5F5"/>
                </a:highlight>
                <a:latin typeface="Arial"/>
                <a:ea typeface="Arial"/>
                <a:cs typeface="Arial"/>
                <a:sym typeface="Arial"/>
              </a:rPr>
              <a:t>A</a:t>
            </a:r>
            <a:endParaRPr/>
          </a:p>
        </p:txBody>
      </p:sp>
      <p:sp>
        <p:nvSpPr>
          <p:cNvPr id="86" name="Google Shape;86;p2"/>
          <p:cNvSpPr txBox="1"/>
          <p:nvPr>
            <p:ph idx="12" type="sldNum"/>
          </p:nvPr>
        </p:nvSpPr>
        <p:spPr>
          <a:xfrm>
            <a:off x="9552518" y="6597650"/>
            <a:ext cx="575733" cy="2603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-SE"/>
              <a:t>‹#›</a:t>
            </a:fld>
            <a:endParaRPr/>
          </a:p>
        </p:txBody>
      </p:sp>
      <p:pic>
        <p:nvPicPr>
          <p:cNvPr id="87" name="Google Shape;87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600" y="1070325"/>
            <a:ext cx="1871626" cy="187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10825" y="1070325"/>
            <a:ext cx="1902677" cy="187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2"/>
          <p:cNvPicPr preferRelativeResize="0"/>
          <p:nvPr/>
        </p:nvPicPr>
        <p:blipFill rotWithShape="1">
          <a:blip r:embed="rId5">
            <a:alphaModFix/>
          </a:blip>
          <a:srcRect b="0" l="0" r="0" t="12188"/>
          <a:stretch/>
        </p:blipFill>
        <p:spPr>
          <a:xfrm>
            <a:off x="4843100" y="1050739"/>
            <a:ext cx="1871625" cy="1912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2"/>
          <p:cNvPicPr preferRelativeResize="0"/>
          <p:nvPr/>
        </p:nvPicPr>
        <p:blipFill rotWithShape="1">
          <a:blip r:embed="rId6">
            <a:alphaModFix/>
          </a:blip>
          <a:srcRect b="0" l="0" r="10754" t="0"/>
          <a:stretch/>
        </p:blipFill>
        <p:spPr>
          <a:xfrm>
            <a:off x="6944325" y="1047317"/>
            <a:ext cx="1902676" cy="1919007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2"/>
          <p:cNvPicPr preferRelativeResize="0"/>
          <p:nvPr/>
        </p:nvPicPr>
        <p:blipFill rotWithShape="1">
          <a:blip r:embed="rId7">
            <a:alphaModFix/>
          </a:blip>
          <a:srcRect b="0" l="0" r="13149" t="0"/>
          <a:stretch/>
        </p:blipFill>
        <p:spPr>
          <a:xfrm>
            <a:off x="9076600" y="1047313"/>
            <a:ext cx="1917609" cy="191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2"/>
          <p:cNvPicPr preferRelativeResize="0"/>
          <p:nvPr/>
        </p:nvPicPr>
        <p:blipFill rotWithShape="1">
          <a:blip r:embed="rId8">
            <a:alphaModFix/>
          </a:blip>
          <a:srcRect b="0" l="0" r="5240" t="0"/>
          <a:stretch/>
        </p:blipFill>
        <p:spPr>
          <a:xfrm>
            <a:off x="609600" y="3493825"/>
            <a:ext cx="1871623" cy="1872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2"/>
          <p:cNvPicPr preferRelativeResize="0"/>
          <p:nvPr/>
        </p:nvPicPr>
        <p:blipFill rotWithShape="1">
          <a:blip r:embed="rId9">
            <a:alphaModFix/>
          </a:blip>
          <a:srcRect b="26882" l="2649" r="-2649" t="3581"/>
          <a:stretch/>
        </p:blipFill>
        <p:spPr>
          <a:xfrm>
            <a:off x="2703375" y="3493825"/>
            <a:ext cx="1917576" cy="1872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2"/>
          <p:cNvPicPr preferRelativeResize="0"/>
          <p:nvPr/>
        </p:nvPicPr>
        <p:blipFill rotWithShape="1">
          <a:blip r:embed="rId10">
            <a:alphaModFix/>
          </a:blip>
          <a:srcRect b="0" l="0" r="0" t="10618"/>
          <a:stretch/>
        </p:blipFill>
        <p:spPr>
          <a:xfrm>
            <a:off x="5245513" y="3493825"/>
            <a:ext cx="1066800" cy="187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944325" y="3461413"/>
            <a:ext cx="1937798" cy="1937798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2"/>
          <p:cNvSpPr txBox="1"/>
          <p:nvPr/>
        </p:nvSpPr>
        <p:spPr>
          <a:xfrm>
            <a:off x="545150" y="2827275"/>
            <a:ext cx="1821300" cy="2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Andrea Cataluffi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2"/>
          <p:cNvSpPr txBox="1"/>
          <p:nvPr/>
        </p:nvSpPr>
        <p:spPr>
          <a:xfrm>
            <a:off x="2693313" y="2827275"/>
            <a:ext cx="1937700" cy="1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Carlos Gálvez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2"/>
          <p:cNvSpPr txBox="1"/>
          <p:nvPr/>
        </p:nvSpPr>
        <p:spPr>
          <a:xfrm>
            <a:off x="4786950" y="2827275"/>
            <a:ext cx="1662900" cy="2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Satvik Sharma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2"/>
          <p:cNvSpPr txBox="1"/>
          <p:nvPr/>
        </p:nvSpPr>
        <p:spPr>
          <a:xfrm>
            <a:off x="6899525" y="2827275"/>
            <a:ext cx="1727400" cy="1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Maša Pejović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2"/>
          <p:cNvSpPr txBox="1"/>
          <p:nvPr/>
        </p:nvSpPr>
        <p:spPr>
          <a:xfrm>
            <a:off x="9076600" y="2827275"/>
            <a:ext cx="1727400" cy="2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Clara Despres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2"/>
          <p:cNvSpPr txBox="1"/>
          <p:nvPr/>
        </p:nvSpPr>
        <p:spPr>
          <a:xfrm>
            <a:off x="545138" y="5264675"/>
            <a:ext cx="1821300" cy="2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José Miguel Quintana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2"/>
          <p:cNvSpPr txBox="1"/>
          <p:nvPr/>
        </p:nvSpPr>
        <p:spPr>
          <a:xfrm>
            <a:off x="2693325" y="5264675"/>
            <a:ext cx="1821300" cy="2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Ali Hajizadeh Idloo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2"/>
          <p:cNvSpPr txBox="1"/>
          <p:nvPr/>
        </p:nvSpPr>
        <p:spPr>
          <a:xfrm>
            <a:off x="4841500" y="5399200"/>
            <a:ext cx="1381200" cy="2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Pilar Bocage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2"/>
          <p:cNvSpPr txBox="1"/>
          <p:nvPr/>
        </p:nvSpPr>
        <p:spPr>
          <a:xfrm>
            <a:off x="6899525" y="5329600"/>
            <a:ext cx="2333400" cy="3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Giuseppe Vitello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30ade51e7d0_0_62"/>
          <p:cNvSpPr txBox="1"/>
          <p:nvPr>
            <p:ph type="title"/>
          </p:nvPr>
        </p:nvSpPr>
        <p:spPr>
          <a:xfrm>
            <a:off x="609600" y="222918"/>
            <a:ext cx="10972800" cy="685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-SE"/>
              <a:t>Team Organization</a:t>
            </a:r>
            <a:endParaRPr/>
          </a:p>
        </p:txBody>
      </p:sp>
      <p:sp>
        <p:nvSpPr>
          <p:cNvPr id="111" name="Google Shape;111;g30ade51e7d0_0_62"/>
          <p:cNvSpPr txBox="1"/>
          <p:nvPr>
            <p:ph idx="12" type="sldNum"/>
          </p:nvPr>
        </p:nvSpPr>
        <p:spPr>
          <a:xfrm>
            <a:off x="9552518" y="6597650"/>
            <a:ext cx="575700" cy="260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sv-SE"/>
              <a:t>‹#›</a:t>
            </a:fld>
            <a:endParaRPr/>
          </a:p>
        </p:txBody>
      </p:sp>
      <p:sp>
        <p:nvSpPr>
          <p:cNvPr id="112" name="Google Shape;112;g30ade51e7d0_0_62"/>
          <p:cNvSpPr txBox="1"/>
          <p:nvPr/>
        </p:nvSpPr>
        <p:spPr>
          <a:xfrm>
            <a:off x="6935100" y="5264650"/>
            <a:ext cx="5256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3" name="Google Shape;113;g30ade51e7d0_0_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9425" y="1294250"/>
            <a:ext cx="9595924" cy="441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d4346dc154_0_36"/>
          <p:cNvSpPr txBox="1"/>
          <p:nvPr>
            <p:ph type="title"/>
          </p:nvPr>
        </p:nvSpPr>
        <p:spPr>
          <a:xfrm>
            <a:off x="609600" y="222918"/>
            <a:ext cx="109728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-SE"/>
              <a:t>Project Supervisors</a:t>
            </a:r>
            <a:endParaRPr/>
          </a:p>
        </p:txBody>
      </p:sp>
      <p:sp>
        <p:nvSpPr>
          <p:cNvPr id="119" name="Google Shape;119;g2d4346dc154_0_36"/>
          <p:cNvSpPr txBox="1"/>
          <p:nvPr>
            <p:ph idx="12" type="sldNum"/>
          </p:nvPr>
        </p:nvSpPr>
        <p:spPr>
          <a:xfrm>
            <a:off x="9552518" y="6597650"/>
            <a:ext cx="575700" cy="2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-SE"/>
              <a:t>‹#›</a:t>
            </a:fld>
            <a:endParaRPr/>
          </a:p>
        </p:txBody>
      </p:sp>
      <p:pic>
        <p:nvPicPr>
          <p:cNvPr id="120" name="Google Shape;120;g2d4346dc154_0_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4000" y="1124752"/>
            <a:ext cx="3350502" cy="39390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g2d4346dc154_0_36"/>
          <p:cNvPicPr preferRelativeResize="0"/>
          <p:nvPr/>
        </p:nvPicPr>
        <p:blipFill rotWithShape="1">
          <a:blip r:embed="rId4">
            <a:alphaModFix/>
          </a:blip>
          <a:srcRect b="0" l="0" r="4879" t="0"/>
          <a:stretch/>
        </p:blipFill>
        <p:spPr>
          <a:xfrm>
            <a:off x="7003525" y="1134088"/>
            <a:ext cx="3350500" cy="3920375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g2d4346dc154_0_36"/>
          <p:cNvSpPr txBox="1"/>
          <p:nvPr/>
        </p:nvSpPr>
        <p:spPr>
          <a:xfrm>
            <a:off x="1729975" y="5148650"/>
            <a:ext cx="3350400" cy="8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Enxhi Ferko (MDU)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g2d4346dc154_0_36"/>
          <p:cNvSpPr txBox="1"/>
          <p:nvPr/>
        </p:nvSpPr>
        <p:spPr>
          <a:xfrm>
            <a:off x="7066825" y="5135775"/>
            <a:ext cx="3350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Giovanni Quattrocchi (POLIMI)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d4346dc154_0_42"/>
          <p:cNvSpPr txBox="1"/>
          <p:nvPr>
            <p:ph type="title"/>
          </p:nvPr>
        </p:nvSpPr>
        <p:spPr>
          <a:xfrm>
            <a:off x="609600" y="222918"/>
            <a:ext cx="109728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-SE"/>
              <a:t>Project Customers</a:t>
            </a:r>
            <a:endParaRPr/>
          </a:p>
        </p:txBody>
      </p:sp>
      <p:sp>
        <p:nvSpPr>
          <p:cNvPr id="129" name="Google Shape;129;g2d4346dc154_0_42"/>
          <p:cNvSpPr txBox="1"/>
          <p:nvPr>
            <p:ph idx="12" type="sldNum"/>
          </p:nvPr>
        </p:nvSpPr>
        <p:spPr>
          <a:xfrm>
            <a:off x="9552518" y="6597650"/>
            <a:ext cx="575700" cy="2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-SE"/>
              <a:t>‹#›</a:t>
            </a:fld>
            <a:endParaRPr/>
          </a:p>
        </p:txBody>
      </p:sp>
      <p:pic>
        <p:nvPicPr>
          <p:cNvPr id="130" name="Google Shape;130;g2d4346dc154_0_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3325" y="1124750"/>
            <a:ext cx="3118931" cy="4158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g2d4346dc154_0_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51193" y="1124754"/>
            <a:ext cx="3118925" cy="4158567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g2d4346dc154_0_42"/>
          <p:cNvSpPr txBox="1"/>
          <p:nvPr/>
        </p:nvSpPr>
        <p:spPr>
          <a:xfrm>
            <a:off x="2223388" y="5283325"/>
            <a:ext cx="3118800" cy="7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Fredrik Ekstrand (MDU)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g2d4346dc154_0_42"/>
          <p:cNvSpPr txBox="1"/>
          <p:nvPr/>
        </p:nvSpPr>
        <p:spPr>
          <a:xfrm>
            <a:off x="6910650" y="5283325"/>
            <a:ext cx="3000000" cy="51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Jonatan Tidare (MDU)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0ade51e7d0_0_48"/>
          <p:cNvSpPr txBox="1"/>
          <p:nvPr>
            <p:ph type="title"/>
          </p:nvPr>
        </p:nvSpPr>
        <p:spPr>
          <a:xfrm>
            <a:off x="609600" y="222918"/>
            <a:ext cx="10972800" cy="685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-SE"/>
              <a:t>Tools</a:t>
            </a:r>
            <a:endParaRPr/>
          </a:p>
        </p:txBody>
      </p:sp>
      <p:sp>
        <p:nvSpPr>
          <p:cNvPr id="140" name="Google Shape;140;g30ade51e7d0_0_48"/>
          <p:cNvSpPr txBox="1"/>
          <p:nvPr>
            <p:ph idx="12" type="sldNum"/>
          </p:nvPr>
        </p:nvSpPr>
        <p:spPr>
          <a:xfrm>
            <a:off x="9552518" y="6597650"/>
            <a:ext cx="575700" cy="260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sv-SE"/>
              <a:t>‹#›</a:t>
            </a:fld>
            <a:endParaRPr/>
          </a:p>
        </p:txBody>
      </p:sp>
      <p:pic>
        <p:nvPicPr>
          <p:cNvPr id="141" name="Google Shape;141;g30ade51e7d0_0_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4475" y="1223850"/>
            <a:ext cx="1219200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g30ade51e7d0_0_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29675" y="1223850"/>
            <a:ext cx="1219200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g30ade51e7d0_0_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06275" y="4755175"/>
            <a:ext cx="1219200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g30ade51e7d0_0_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58463" y="2880000"/>
            <a:ext cx="1314825" cy="1237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g30ade51e7d0_0_48"/>
          <p:cNvSpPr txBox="1"/>
          <p:nvPr/>
        </p:nvSpPr>
        <p:spPr>
          <a:xfrm>
            <a:off x="5532800" y="1526300"/>
            <a:ext cx="4331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Communication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g30ade51e7d0_0_48"/>
          <p:cNvSpPr txBox="1"/>
          <p:nvPr/>
        </p:nvSpPr>
        <p:spPr>
          <a:xfrm>
            <a:off x="5584375" y="3324588"/>
            <a:ext cx="2655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Management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g30ade51e7d0_0_48"/>
          <p:cNvSpPr txBox="1"/>
          <p:nvPr/>
        </p:nvSpPr>
        <p:spPr>
          <a:xfrm>
            <a:off x="5584375" y="5122900"/>
            <a:ext cx="2861700" cy="4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Repository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0ade51e7d0_0_91"/>
          <p:cNvSpPr txBox="1"/>
          <p:nvPr>
            <p:ph type="title"/>
          </p:nvPr>
        </p:nvSpPr>
        <p:spPr>
          <a:xfrm>
            <a:off x="914409" y="2402176"/>
            <a:ext cx="10363200" cy="1362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sv-SE" sz="4400"/>
              <a:t>High-Level Overview of the Requirements</a:t>
            </a:r>
            <a:endParaRPr/>
          </a:p>
        </p:txBody>
      </p:sp>
      <p:sp>
        <p:nvSpPr>
          <p:cNvPr id="154" name="Google Shape;154;g30ade51e7d0_0_91"/>
          <p:cNvSpPr txBox="1"/>
          <p:nvPr>
            <p:ph idx="12" type="sldNum"/>
          </p:nvPr>
        </p:nvSpPr>
        <p:spPr>
          <a:xfrm>
            <a:off x="9552518" y="6597650"/>
            <a:ext cx="575700" cy="260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sv-SE"/>
              <a:t>‹#›</a:t>
            </a:fld>
            <a:endParaRPr/>
          </a:p>
        </p:txBody>
      </p:sp>
      <p:pic>
        <p:nvPicPr>
          <p:cNvPr id="155" name="Google Shape;155;g30ade51e7d0_0_91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 rot="5400002">
            <a:off x="7448697" y="3246276"/>
            <a:ext cx="2789025" cy="2789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30ade51e7d0_0_41"/>
          <p:cNvSpPr txBox="1"/>
          <p:nvPr>
            <p:ph type="title"/>
          </p:nvPr>
        </p:nvSpPr>
        <p:spPr>
          <a:xfrm>
            <a:off x="609600" y="222918"/>
            <a:ext cx="10972800" cy="685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-SE"/>
              <a:t>Core Functionality &amp; User Interface</a:t>
            </a:r>
            <a:endParaRPr/>
          </a:p>
        </p:txBody>
      </p:sp>
      <p:sp>
        <p:nvSpPr>
          <p:cNvPr id="162" name="Google Shape;162;g30ade51e7d0_0_41"/>
          <p:cNvSpPr txBox="1"/>
          <p:nvPr>
            <p:ph idx="1" type="body"/>
          </p:nvPr>
        </p:nvSpPr>
        <p:spPr>
          <a:xfrm>
            <a:off x="609600" y="1535113"/>
            <a:ext cx="5386800" cy="639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sv-SE"/>
              <a:t>Data Collection &amp; Analysis</a:t>
            </a:r>
            <a:endParaRPr/>
          </a:p>
        </p:txBody>
      </p:sp>
      <p:sp>
        <p:nvSpPr>
          <p:cNvPr id="163" name="Google Shape;163;g30ade51e7d0_0_41"/>
          <p:cNvSpPr txBox="1"/>
          <p:nvPr>
            <p:ph idx="12" type="sldNum"/>
          </p:nvPr>
        </p:nvSpPr>
        <p:spPr>
          <a:xfrm>
            <a:off x="9552518" y="6597650"/>
            <a:ext cx="575700" cy="260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sv-SE"/>
              <a:t>‹#›</a:t>
            </a:fld>
            <a:endParaRPr/>
          </a:p>
        </p:txBody>
      </p:sp>
      <p:sp>
        <p:nvSpPr>
          <p:cNvPr id="164" name="Google Shape;164;g30ade51e7d0_0_41"/>
          <p:cNvSpPr txBox="1"/>
          <p:nvPr>
            <p:ph idx="2" type="body"/>
          </p:nvPr>
        </p:nvSpPr>
        <p:spPr>
          <a:xfrm>
            <a:off x="609600" y="2174875"/>
            <a:ext cx="5386800" cy="3951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74650" lvl="0" marL="457200" rtl="0" algn="l">
              <a:spcBef>
                <a:spcPts val="480"/>
              </a:spcBef>
              <a:spcAft>
                <a:spcPts val="0"/>
              </a:spcAft>
              <a:buSzPts val="2300"/>
              <a:buChar char="•"/>
            </a:pPr>
            <a:r>
              <a:rPr lang="sv-SE" sz="2300"/>
              <a:t>Automatic collection of course/programme info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•"/>
            </a:pPr>
            <a:r>
              <a:rPr lang="sv-SE" sz="2300"/>
              <a:t>Extract course attributes: credits, requirements, learning outcomes, schedule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•"/>
            </a:pPr>
            <a:r>
              <a:rPr lang="sv-SE" sz="2300"/>
              <a:t>Categorize and analyze learning outcomes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•"/>
            </a:pPr>
            <a:r>
              <a:rPr lang="sv-SE" sz="2300"/>
              <a:t>Filter by categories (e.g., group work, report writing)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•"/>
            </a:pPr>
            <a:r>
              <a:rPr lang="sv-SE" sz="2300"/>
              <a:t>Check for schedule conflicts and requirement validity</a:t>
            </a:r>
            <a:endParaRPr sz="2300"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</p:txBody>
      </p:sp>
      <p:sp>
        <p:nvSpPr>
          <p:cNvPr id="165" name="Google Shape;165;g30ade51e7d0_0_41"/>
          <p:cNvSpPr txBox="1"/>
          <p:nvPr>
            <p:ph idx="3" type="body"/>
          </p:nvPr>
        </p:nvSpPr>
        <p:spPr>
          <a:xfrm>
            <a:off x="6193368" y="1535113"/>
            <a:ext cx="5388900" cy="639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sv-SE"/>
              <a:t>Graphical Representation</a:t>
            </a:r>
            <a:endParaRPr/>
          </a:p>
        </p:txBody>
      </p:sp>
      <p:sp>
        <p:nvSpPr>
          <p:cNvPr id="166" name="Google Shape;166;g30ade51e7d0_0_41"/>
          <p:cNvSpPr txBox="1"/>
          <p:nvPr>
            <p:ph idx="4" type="body"/>
          </p:nvPr>
        </p:nvSpPr>
        <p:spPr>
          <a:xfrm>
            <a:off x="6193368" y="2174875"/>
            <a:ext cx="5388900" cy="3951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74650" lvl="0" marL="457200" rtl="0" algn="l">
              <a:spcBef>
                <a:spcPts val="480"/>
              </a:spcBef>
              <a:spcAft>
                <a:spcPts val="0"/>
              </a:spcAft>
              <a:buSzPts val="2300"/>
              <a:buChar char="•"/>
            </a:pPr>
            <a:r>
              <a:rPr lang="sv-SE" sz="2300"/>
              <a:t>Visualize programme structure with tree view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•"/>
            </a:pPr>
            <a:r>
              <a:rPr lang="sv-SE" sz="2300"/>
              <a:t>Display prerequisites, course progression, and links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•"/>
            </a:pPr>
            <a:r>
              <a:rPr lang="sv-SE" sz="2300"/>
              <a:t>Enable drag-and-drop course management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•"/>
            </a:pPr>
            <a:r>
              <a:rPr lang="sv-SE" sz="2300"/>
              <a:t>Highlight issues in course requirements post-reorganization</a:t>
            </a:r>
            <a:endParaRPr sz="2300"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1_MRTC-Basic-Template">
  <a:themeElements>
    <a:clrScheme name="Custom 1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FBDF53"/>
      </a:accent1>
      <a:accent2>
        <a:srgbClr val="FF9966"/>
      </a:accent2>
      <a:accent3>
        <a:srgbClr val="FFFFFF"/>
      </a:accent3>
      <a:accent4>
        <a:srgbClr val="000000"/>
      </a:accent4>
      <a:accent5>
        <a:srgbClr val="FDECB3"/>
      </a:accent5>
      <a:accent6>
        <a:srgbClr val="E78A5C"/>
      </a:accent6>
      <a:hlink>
        <a:srgbClr val="FEB728"/>
      </a:hlink>
      <a:folHlink>
        <a:srgbClr val="9966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2022-09-19T18:58:36Z</dcterms:created>
  <dc:creator>Federico Ciccozzi</dc:creator>
</cp:coreProperties>
</file>